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356" r:id="rId2"/>
    <p:sldId id="357" r:id="rId3"/>
    <p:sldId id="358" r:id="rId4"/>
    <p:sldId id="359" r:id="rId5"/>
    <p:sldId id="360" r:id="rId6"/>
    <p:sldId id="362" r:id="rId7"/>
    <p:sldId id="363" r:id="rId8"/>
    <p:sldId id="361" r:id="rId9"/>
    <p:sldId id="364" r:id="rId10"/>
    <p:sldId id="365" r:id="rId11"/>
    <p:sldId id="366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4" r:id="rId24"/>
    <p:sldId id="383" r:id="rId25"/>
    <p:sldId id="385" r:id="rId26"/>
    <p:sldId id="386" r:id="rId27"/>
    <p:sldId id="388" r:id="rId28"/>
    <p:sldId id="392" r:id="rId29"/>
    <p:sldId id="387" r:id="rId30"/>
    <p:sldId id="351" r:id="rId31"/>
    <p:sldId id="389" r:id="rId32"/>
    <p:sldId id="390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1" r:id="rId41"/>
    <p:sldId id="402" r:id="rId42"/>
    <p:sldId id="403" r:id="rId43"/>
    <p:sldId id="404" r:id="rId44"/>
    <p:sldId id="407" r:id="rId45"/>
    <p:sldId id="408" r:id="rId46"/>
    <p:sldId id="409" r:id="rId47"/>
    <p:sldId id="410" r:id="rId48"/>
    <p:sldId id="411" r:id="rId49"/>
    <p:sldId id="412" r:id="rId50"/>
    <p:sldId id="405" r:id="rId51"/>
    <p:sldId id="406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7" autoAdjust="0"/>
    <p:restoredTop sz="94660"/>
  </p:normalViewPr>
  <p:slideViewPr>
    <p:cSldViewPr snapToGrid="0">
      <p:cViewPr varScale="1">
        <p:scale>
          <a:sx n="41" d="100"/>
          <a:sy n="41" d="100"/>
        </p:scale>
        <p:origin x="7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Définir l’architecture</a:t>
          </a:r>
        </a:p>
        <a:p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7D3186A-A7F8-4F3E-B678-759FF0543718}">
      <dgm:prSet phldrT="[Texte]"/>
      <dgm:spPr/>
      <dgm:t>
        <a:bodyPr/>
        <a:lstStyle/>
        <a:p>
          <a:r>
            <a:rPr lang="fr-FR" dirty="0" smtClean="0"/>
            <a:t>Structure le contenu</a:t>
          </a:r>
          <a:endParaRPr lang="fr-FR" dirty="0"/>
        </a:p>
      </dgm:t>
    </dgm:pt>
    <dgm:pt modelId="{3575AB38-A828-4573-9898-473BB49D3654}" type="parTrans" cxnId="{3F842E7B-A423-480E-87B0-B9C28EE23409}">
      <dgm:prSet/>
      <dgm:spPr/>
      <dgm:t>
        <a:bodyPr/>
        <a:lstStyle/>
        <a:p>
          <a:endParaRPr lang="fr-FR"/>
        </a:p>
      </dgm:t>
    </dgm:pt>
    <dgm:pt modelId="{8CD1CACC-A1DA-4BA6-92A9-17B6C3AB1025}" type="sibTrans" cxnId="{3F842E7B-A423-480E-87B0-B9C28EE23409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Fixer les principes de navigation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Structurer la mise en page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 créer un contenu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A7147FFB-F103-4D4B-8176-A3EFC6420C80}" type="pres">
      <dgm:prSet presAssocID="{F7D3186A-A7F8-4F3E-B678-759FF0543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FF78E4-364E-402A-8E9F-19F39766DF81}" type="pres">
      <dgm:prSet presAssocID="{8CD1CACC-A1DA-4BA6-92A9-17B6C3AB102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78C2C052-3BEB-4377-A614-E5DB9FEBD55A}" type="pres">
      <dgm:prSet presAssocID="{8CD1CACC-A1DA-4BA6-92A9-17B6C3AB102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071515C-3761-4800-BA10-294894291B04}" type="presOf" srcId="{8FB7161A-A3B1-4937-80E7-6CE485D099E9}" destId="{E82D062B-625E-4ACC-ACEC-B6C95D787B3A}" srcOrd="0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66990DEE-ECF1-4B4B-B03D-2CD6B3554246}" type="presOf" srcId="{F4F8034E-65F2-4A93-8BCE-5FBBEF9FEB73}" destId="{9CB13CFF-8B54-4658-9CE9-7FAA7139A35B}" srcOrd="0" destOrd="0" presId="urn:microsoft.com/office/officeart/2005/8/layout/process1"/>
    <dgm:cxn modelId="{6E136C7F-ECEB-4783-99EE-35FE150AFE59}" type="presOf" srcId="{6AC008AC-A28C-4FDC-8890-1E20E3E7E78F}" destId="{04012E9C-9992-438F-8EED-0CAAFBEBFDB5}" srcOrd="0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3F842E7B-A423-480E-87B0-B9C28EE23409}" srcId="{3975957A-2481-41AB-B5BB-6B83AA89F101}" destId="{F7D3186A-A7F8-4F3E-B678-759FF0543718}" srcOrd="1" destOrd="0" parTransId="{3575AB38-A828-4573-9898-473BB49D3654}" sibTransId="{8CD1CACC-A1DA-4BA6-92A9-17B6C3AB1025}"/>
    <dgm:cxn modelId="{D500C487-E332-42A6-8780-977B845738DA}" type="presOf" srcId="{CF024ED5-838F-460A-AFDA-F0B6C8937B33}" destId="{31B3ADBE-FEA7-4251-8120-A9AE9FC58BD1}" srcOrd="0" destOrd="0" presId="urn:microsoft.com/office/officeart/2005/8/layout/process1"/>
    <dgm:cxn modelId="{9BFAA473-A9F9-4109-B377-9E7485523BFA}" type="presOf" srcId="{9796A587-FDDD-4261-A3EC-2435CED44B1A}" destId="{925BA5A3-3792-485A-9D84-8D4E4A616D64}" srcOrd="0" destOrd="0" presId="urn:microsoft.com/office/officeart/2005/8/layout/process1"/>
    <dgm:cxn modelId="{210F830F-B55A-43C1-9484-7218E2A07AE4}" type="presOf" srcId="{2FEFBEFF-C802-4E46-B438-45BF14B93651}" destId="{444F239C-FB54-45B8-9744-4D89DD83C8B2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CC7C9731-F4CF-42E5-A873-F4A593AD6898}" type="presOf" srcId="{7C1C13D3-322E-44B1-926A-6D6D623D9914}" destId="{80397354-3D3D-46F0-A404-BF4ED262C34E}" srcOrd="1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2900856F-7116-4210-9DFB-EA98A5C47FE0}" type="presOf" srcId="{8CD1CACC-A1DA-4BA6-92A9-17B6C3AB1025}" destId="{63FF78E4-364E-402A-8E9F-19F39766DF81}" srcOrd="0" destOrd="0" presId="urn:microsoft.com/office/officeart/2005/8/layout/process1"/>
    <dgm:cxn modelId="{3DBA2598-1264-4DE7-A25F-D5B791261E77}" type="presOf" srcId="{F7D3186A-A7F8-4F3E-B678-759FF0543718}" destId="{A7147FFB-F103-4D4B-8176-A3EFC6420C80}" srcOrd="0" destOrd="0" presId="urn:microsoft.com/office/officeart/2005/8/layout/process1"/>
    <dgm:cxn modelId="{438A9C1D-A76C-47C5-84FD-490489F63899}" type="presOf" srcId="{7C1C13D3-322E-44B1-926A-6D6D623D9914}" destId="{76AA1F94-F20E-4FE6-AD03-BFCAEDEE4AE2}" srcOrd="0" destOrd="0" presId="urn:microsoft.com/office/officeart/2005/8/layout/process1"/>
    <dgm:cxn modelId="{084AF476-ECFA-4819-AB42-D615F151467F}" type="presOf" srcId="{3975957A-2481-41AB-B5BB-6B83AA89F101}" destId="{B6AE2A27-02AB-4B4C-BE7D-3DE13C8951EF}" srcOrd="0" destOrd="0" presId="urn:microsoft.com/office/officeart/2005/8/layout/process1"/>
    <dgm:cxn modelId="{F8DBB2A6-76CF-42B5-B7BD-72B18C93CF95}" type="presOf" srcId="{9796A587-FDDD-4261-A3EC-2435CED44B1A}" destId="{4E8F0DE3-1A48-4C75-AA38-415D4FD7C13C}" srcOrd="1" destOrd="0" presId="urn:microsoft.com/office/officeart/2005/8/layout/process1"/>
    <dgm:cxn modelId="{8D043F1D-83E7-46A3-BBC9-B2BA3BF40C39}" type="presOf" srcId="{8FB7161A-A3B1-4937-80E7-6CE485D099E9}" destId="{DEB3FF4D-6254-48FB-9F87-7135B6B92765}" srcOrd="1" destOrd="0" presId="urn:microsoft.com/office/officeart/2005/8/layout/process1"/>
    <dgm:cxn modelId="{E654D550-BF26-440C-A827-5D39E6DBE217}" type="presOf" srcId="{8CD1CACC-A1DA-4BA6-92A9-17B6C3AB1025}" destId="{78C2C052-3BEB-4377-A614-E5DB9FEBD55A}" srcOrd="1" destOrd="0" presId="urn:microsoft.com/office/officeart/2005/8/layout/process1"/>
    <dgm:cxn modelId="{48589A70-7498-4DBC-8BEC-BCCBA31174C4}" type="presParOf" srcId="{B6AE2A27-02AB-4B4C-BE7D-3DE13C8951EF}" destId="{444F239C-FB54-45B8-9744-4D89DD83C8B2}" srcOrd="0" destOrd="0" presId="urn:microsoft.com/office/officeart/2005/8/layout/process1"/>
    <dgm:cxn modelId="{FA6CF397-52ED-4828-AAD7-5F78F58250DF}" type="presParOf" srcId="{B6AE2A27-02AB-4B4C-BE7D-3DE13C8951EF}" destId="{E82D062B-625E-4ACC-ACEC-B6C95D787B3A}" srcOrd="1" destOrd="0" presId="urn:microsoft.com/office/officeart/2005/8/layout/process1"/>
    <dgm:cxn modelId="{BC47C165-5F91-4261-9C61-3C3BF398ADF1}" type="presParOf" srcId="{E82D062B-625E-4ACC-ACEC-B6C95D787B3A}" destId="{DEB3FF4D-6254-48FB-9F87-7135B6B92765}" srcOrd="0" destOrd="0" presId="urn:microsoft.com/office/officeart/2005/8/layout/process1"/>
    <dgm:cxn modelId="{33A26703-D606-4547-A9EA-7D290A58B749}" type="presParOf" srcId="{B6AE2A27-02AB-4B4C-BE7D-3DE13C8951EF}" destId="{A7147FFB-F103-4D4B-8176-A3EFC6420C80}" srcOrd="2" destOrd="0" presId="urn:microsoft.com/office/officeart/2005/8/layout/process1"/>
    <dgm:cxn modelId="{0F80F808-A9C7-4567-AA7C-0A23EAAE1C56}" type="presParOf" srcId="{B6AE2A27-02AB-4B4C-BE7D-3DE13C8951EF}" destId="{63FF78E4-364E-402A-8E9F-19F39766DF81}" srcOrd="3" destOrd="0" presId="urn:microsoft.com/office/officeart/2005/8/layout/process1"/>
    <dgm:cxn modelId="{009D9BB7-AECB-4057-9783-823166BDF47B}" type="presParOf" srcId="{63FF78E4-364E-402A-8E9F-19F39766DF81}" destId="{78C2C052-3BEB-4377-A614-E5DB9FEBD55A}" srcOrd="0" destOrd="0" presId="urn:microsoft.com/office/officeart/2005/8/layout/process1"/>
    <dgm:cxn modelId="{C1B88F9F-677C-4AF3-B675-0DEECE5D867E}" type="presParOf" srcId="{B6AE2A27-02AB-4B4C-BE7D-3DE13C8951EF}" destId="{9CB13CFF-8B54-4658-9CE9-7FAA7139A35B}" srcOrd="4" destOrd="0" presId="urn:microsoft.com/office/officeart/2005/8/layout/process1"/>
    <dgm:cxn modelId="{9F2FBA08-BF23-4CC2-AF4A-51BF5164FBBF}" type="presParOf" srcId="{B6AE2A27-02AB-4B4C-BE7D-3DE13C8951EF}" destId="{925BA5A3-3792-485A-9D84-8D4E4A616D64}" srcOrd="5" destOrd="0" presId="urn:microsoft.com/office/officeart/2005/8/layout/process1"/>
    <dgm:cxn modelId="{B49659AF-1ECB-4B06-9106-4AF5829E55AB}" type="presParOf" srcId="{925BA5A3-3792-485A-9D84-8D4E4A616D64}" destId="{4E8F0DE3-1A48-4C75-AA38-415D4FD7C13C}" srcOrd="0" destOrd="0" presId="urn:microsoft.com/office/officeart/2005/8/layout/process1"/>
    <dgm:cxn modelId="{B9CC41D6-1D34-4B20-9FD0-71C22104BB82}" type="presParOf" srcId="{B6AE2A27-02AB-4B4C-BE7D-3DE13C8951EF}" destId="{04012E9C-9992-438F-8EED-0CAAFBEBFDB5}" srcOrd="6" destOrd="0" presId="urn:microsoft.com/office/officeart/2005/8/layout/process1"/>
    <dgm:cxn modelId="{653E192D-45BD-4A7A-ACCC-34FBD15E1217}" type="presParOf" srcId="{B6AE2A27-02AB-4B4C-BE7D-3DE13C8951EF}" destId="{76AA1F94-F20E-4FE6-AD03-BFCAEDEE4AE2}" srcOrd="7" destOrd="0" presId="urn:microsoft.com/office/officeart/2005/8/layout/process1"/>
    <dgm:cxn modelId="{7A5CB525-CC5A-433A-8826-E3489904331A}" type="presParOf" srcId="{76AA1F94-F20E-4FE6-AD03-BFCAEDEE4AE2}" destId="{80397354-3D3D-46F0-A404-BF4ED262C34E}" srcOrd="0" destOrd="0" presId="urn:microsoft.com/office/officeart/2005/8/layout/process1"/>
    <dgm:cxn modelId="{708D86AD-FECE-4A12-AF44-8CB1F0A23E65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Ajouter la dynamique</a:t>
          </a:r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Rendre lisible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Textes et outils de dialogue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Fenêtre de dialogue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7A40AB3E-7D6A-4B4E-88FD-E7D92A3CBB29}">
      <dgm:prSet phldrT="[Texte]"/>
      <dgm:spPr/>
      <dgm:t>
        <a:bodyPr/>
        <a:lstStyle/>
        <a:p>
          <a:r>
            <a:rPr lang="fr-FR" dirty="0" smtClean="0"/>
            <a:t>Mettre en relief</a:t>
          </a:r>
          <a:endParaRPr lang="fr-FR" dirty="0"/>
        </a:p>
      </dgm:t>
    </dgm:pt>
    <dgm:pt modelId="{A951E8FE-57F8-420F-9F6A-5AF2839921D9}" type="parTrans" cxnId="{32B011CC-1140-4AA9-92B7-D7CC27BFF356}">
      <dgm:prSet/>
      <dgm:spPr/>
      <dgm:t>
        <a:bodyPr/>
        <a:lstStyle/>
        <a:p>
          <a:endParaRPr lang="fr-FR"/>
        </a:p>
      </dgm:t>
    </dgm:pt>
    <dgm:pt modelId="{BD98EC79-D2D6-46B1-B0B5-6EAEFF0FAC4A}" type="sibTrans" cxnId="{32B011CC-1140-4AA9-92B7-D7CC27BFF356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1D2428-B9C1-483B-A50C-0A1F5B227F34}" type="pres">
      <dgm:prSet presAssocID="{7A40AB3E-7D6A-4B4E-88FD-E7D92A3CBB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E03226-8323-4CF8-8893-1AEEBED45C9A}" type="pres">
      <dgm:prSet presAssocID="{BD98EC79-D2D6-46B1-B0B5-6EAEFF0FAC4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F099328-5998-41F5-A621-922DC5D304F3}" type="pres">
      <dgm:prSet presAssocID="{BD98EC79-D2D6-46B1-B0B5-6EAEFF0FAC4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B011CC-1140-4AA9-92B7-D7CC27BFF356}" srcId="{3975957A-2481-41AB-B5BB-6B83AA89F101}" destId="{7A40AB3E-7D6A-4B4E-88FD-E7D92A3CBB29}" srcOrd="1" destOrd="0" parTransId="{A951E8FE-57F8-420F-9F6A-5AF2839921D9}" sibTransId="{BD98EC79-D2D6-46B1-B0B5-6EAEFF0FAC4A}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391DAE87-C55E-4849-847B-A57405FF8FDB}" type="presOf" srcId="{BD98EC79-D2D6-46B1-B0B5-6EAEFF0FAC4A}" destId="{D6E03226-8323-4CF8-8893-1AEEBED45C9A}" srcOrd="0" destOrd="0" presId="urn:microsoft.com/office/officeart/2005/8/layout/process1"/>
    <dgm:cxn modelId="{D3765362-EE8D-4C7B-935E-62154CB2B707}" type="presOf" srcId="{7A40AB3E-7D6A-4B4E-88FD-E7D92A3CBB29}" destId="{0E1D2428-B9C1-483B-A50C-0A1F5B227F34}" srcOrd="0" destOrd="0" presId="urn:microsoft.com/office/officeart/2005/8/layout/process1"/>
    <dgm:cxn modelId="{46E1E95A-6ED2-48B4-9FF5-790A43DD30C4}" type="presOf" srcId="{BD98EC79-D2D6-46B1-B0B5-6EAEFF0FAC4A}" destId="{CF099328-5998-41F5-A621-922DC5D304F3}" srcOrd="1" destOrd="0" presId="urn:microsoft.com/office/officeart/2005/8/layout/process1"/>
    <dgm:cxn modelId="{A95DA011-F170-4215-B5EC-4201DFE50A90}" type="presOf" srcId="{8FB7161A-A3B1-4937-80E7-6CE485D099E9}" destId="{E82D062B-625E-4ACC-ACEC-B6C95D787B3A}" srcOrd="0" destOrd="0" presId="urn:microsoft.com/office/officeart/2005/8/layout/process1"/>
    <dgm:cxn modelId="{2A8C0DC5-2BEF-4A46-A295-83682CFD283F}" type="presOf" srcId="{2FEFBEFF-C802-4E46-B438-45BF14B93651}" destId="{444F239C-FB54-45B8-9744-4D89DD83C8B2}" srcOrd="0" destOrd="0" presId="urn:microsoft.com/office/officeart/2005/8/layout/process1"/>
    <dgm:cxn modelId="{761D4779-7D11-4351-92AE-34CE838487F4}" type="presOf" srcId="{9796A587-FDDD-4261-A3EC-2435CED44B1A}" destId="{4E8F0DE3-1A48-4C75-AA38-415D4FD7C13C}" srcOrd="1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38E74191-312E-4FCC-875C-875F8FDFCE6D}" type="presOf" srcId="{7C1C13D3-322E-44B1-926A-6D6D623D9914}" destId="{76AA1F94-F20E-4FE6-AD03-BFCAEDEE4AE2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E0E9670F-7193-4FCC-8621-5473034701B4}" type="presOf" srcId="{3975957A-2481-41AB-B5BB-6B83AA89F101}" destId="{B6AE2A27-02AB-4B4C-BE7D-3DE13C8951EF}" srcOrd="0" destOrd="0" presId="urn:microsoft.com/office/officeart/2005/8/layout/process1"/>
    <dgm:cxn modelId="{03EF4458-1F96-41E5-889C-1EB373276B69}" type="presOf" srcId="{9796A587-FDDD-4261-A3EC-2435CED44B1A}" destId="{925BA5A3-3792-485A-9D84-8D4E4A616D64}" srcOrd="0" destOrd="0" presId="urn:microsoft.com/office/officeart/2005/8/layout/process1"/>
    <dgm:cxn modelId="{678096CF-0488-46BB-818D-13F3BB11DF95}" type="presOf" srcId="{CF024ED5-838F-460A-AFDA-F0B6C8937B33}" destId="{31B3ADBE-FEA7-4251-8120-A9AE9FC58BD1}" srcOrd="0" destOrd="0" presId="urn:microsoft.com/office/officeart/2005/8/layout/process1"/>
    <dgm:cxn modelId="{15ACA891-D343-4CA3-8718-B9EAE350B09C}" type="presOf" srcId="{8FB7161A-A3B1-4937-80E7-6CE485D099E9}" destId="{DEB3FF4D-6254-48FB-9F87-7135B6B92765}" srcOrd="1" destOrd="0" presId="urn:microsoft.com/office/officeart/2005/8/layout/process1"/>
    <dgm:cxn modelId="{CC099448-4A37-41E9-B515-9CD0F7AFDD33}" type="presOf" srcId="{F4F8034E-65F2-4A93-8BCE-5FBBEF9FEB73}" destId="{9CB13CFF-8B54-4658-9CE9-7FAA7139A35B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65D0AA5C-A48F-4721-A474-A49C2995B451}" type="presOf" srcId="{7C1C13D3-322E-44B1-926A-6D6D623D9914}" destId="{80397354-3D3D-46F0-A404-BF4ED262C34E}" srcOrd="1" destOrd="0" presId="urn:microsoft.com/office/officeart/2005/8/layout/process1"/>
    <dgm:cxn modelId="{6F5C1FBC-ACAF-4DBA-863C-9776639ACB88}" type="presOf" srcId="{6AC008AC-A28C-4FDC-8890-1E20E3E7E78F}" destId="{04012E9C-9992-438F-8EED-0CAAFBEBFDB5}" srcOrd="0" destOrd="0" presId="urn:microsoft.com/office/officeart/2005/8/layout/process1"/>
    <dgm:cxn modelId="{CB4379C8-0A52-431B-922A-CD2A3C60F1D1}" type="presParOf" srcId="{B6AE2A27-02AB-4B4C-BE7D-3DE13C8951EF}" destId="{444F239C-FB54-45B8-9744-4D89DD83C8B2}" srcOrd="0" destOrd="0" presId="urn:microsoft.com/office/officeart/2005/8/layout/process1"/>
    <dgm:cxn modelId="{70C0347E-05CE-4810-B813-785766538C19}" type="presParOf" srcId="{B6AE2A27-02AB-4B4C-BE7D-3DE13C8951EF}" destId="{E82D062B-625E-4ACC-ACEC-B6C95D787B3A}" srcOrd="1" destOrd="0" presId="urn:microsoft.com/office/officeart/2005/8/layout/process1"/>
    <dgm:cxn modelId="{1BC19954-F106-4C9F-8EF6-856C1CB1DB8C}" type="presParOf" srcId="{E82D062B-625E-4ACC-ACEC-B6C95D787B3A}" destId="{DEB3FF4D-6254-48FB-9F87-7135B6B92765}" srcOrd="0" destOrd="0" presId="urn:microsoft.com/office/officeart/2005/8/layout/process1"/>
    <dgm:cxn modelId="{0E128064-4070-4C5A-900E-8E36CAE0DD79}" type="presParOf" srcId="{B6AE2A27-02AB-4B4C-BE7D-3DE13C8951EF}" destId="{0E1D2428-B9C1-483B-A50C-0A1F5B227F34}" srcOrd="2" destOrd="0" presId="urn:microsoft.com/office/officeart/2005/8/layout/process1"/>
    <dgm:cxn modelId="{5189DAF8-7C51-4285-B84D-B8C769FE107C}" type="presParOf" srcId="{B6AE2A27-02AB-4B4C-BE7D-3DE13C8951EF}" destId="{D6E03226-8323-4CF8-8893-1AEEBED45C9A}" srcOrd="3" destOrd="0" presId="urn:microsoft.com/office/officeart/2005/8/layout/process1"/>
    <dgm:cxn modelId="{C24BD41B-31A8-488A-8DB5-A5E47F9DD2A5}" type="presParOf" srcId="{D6E03226-8323-4CF8-8893-1AEEBED45C9A}" destId="{CF099328-5998-41F5-A621-922DC5D304F3}" srcOrd="0" destOrd="0" presId="urn:microsoft.com/office/officeart/2005/8/layout/process1"/>
    <dgm:cxn modelId="{6EEA56DF-FDEA-4B45-BD30-20A6318A06E1}" type="presParOf" srcId="{B6AE2A27-02AB-4B4C-BE7D-3DE13C8951EF}" destId="{9CB13CFF-8B54-4658-9CE9-7FAA7139A35B}" srcOrd="4" destOrd="0" presId="urn:microsoft.com/office/officeart/2005/8/layout/process1"/>
    <dgm:cxn modelId="{878C9799-1140-49A4-B5B9-12F21C4A2D50}" type="presParOf" srcId="{B6AE2A27-02AB-4B4C-BE7D-3DE13C8951EF}" destId="{925BA5A3-3792-485A-9D84-8D4E4A616D64}" srcOrd="5" destOrd="0" presId="urn:microsoft.com/office/officeart/2005/8/layout/process1"/>
    <dgm:cxn modelId="{C923D317-A546-4235-A2DC-5A997CAC0FBB}" type="presParOf" srcId="{925BA5A3-3792-485A-9D84-8D4E4A616D64}" destId="{4E8F0DE3-1A48-4C75-AA38-415D4FD7C13C}" srcOrd="0" destOrd="0" presId="urn:microsoft.com/office/officeart/2005/8/layout/process1"/>
    <dgm:cxn modelId="{41C5FF3A-AD56-434B-A984-C5A25DF792C7}" type="presParOf" srcId="{B6AE2A27-02AB-4B4C-BE7D-3DE13C8951EF}" destId="{04012E9C-9992-438F-8EED-0CAAFBEBFDB5}" srcOrd="6" destOrd="0" presId="urn:microsoft.com/office/officeart/2005/8/layout/process1"/>
    <dgm:cxn modelId="{4B96EB30-57BA-4A4E-9486-5814E5502FCB}" type="presParOf" srcId="{B6AE2A27-02AB-4B4C-BE7D-3DE13C8951EF}" destId="{76AA1F94-F20E-4FE6-AD03-BFCAEDEE4AE2}" srcOrd="7" destOrd="0" presId="urn:microsoft.com/office/officeart/2005/8/layout/process1"/>
    <dgm:cxn modelId="{9FD9CA04-1124-4A22-ACBA-3DCFA0416488}" type="presParOf" srcId="{76AA1F94-F20E-4FE6-AD03-BFCAEDEE4AE2}" destId="{80397354-3D3D-46F0-A404-BF4ED262C34E}" srcOrd="0" destOrd="0" presId="urn:microsoft.com/office/officeart/2005/8/layout/process1"/>
    <dgm:cxn modelId="{0D4EFD3B-8FE2-4754-8BD4-B3739D11E75B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Définir l’architecture</a:t>
          </a:r>
        </a:p>
        <a:p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7D3186A-A7F8-4F3E-B678-759FF0543718}">
      <dgm:prSet phldrT="[Texte]"/>
      <dgm:spPr/>
      <dgm:t>
        <a:bodyPr/>
        <a:lstStyle/>
        <a:p>
          <a:r>
            <a:rPr lang="fr-FR" dirty="0" smtClean="0"/>
            <a:t>Structure le contenu</a:t>
          </a:r>
          <a:endParaRPr lang="fr-FR" dirty="0"/>
        </a:p>
      </dgm:t>
    </dgm:pt>
    <dgm:pt modelId="{3575AB38-A828-4573-9898-473BB49D3654}" type="parTrans" cxnId="{3F842E7B-A423-480E-87B0-B9C28EE23409}">
      <dgm:prSet/>
      <dgm:spPr/>
      <dgm:t>
        <a:bodyPr/>
        <a:lstStyle/>
        <a:p>
          <a:endParaRPr lang="fr-FR"/>
        </a:p>
      </dgm:t>
    </dgm:pt>
    <dgm:pt modelId="{8CD1CACC-A1DA-4BA6-92A9-17B6C3AB1025}" type="sibTrans" cxnId="{3F842E7B-A423-480E-87B0-B9C28EE23409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Fixer les principes de navigation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Structurer la mise en page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 créer un contenu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A7147FFB-F103-4D4B-8176-A3EFC6420C80}" type="pres">
      <dgm:prSet presAssocID="{F7D3186A-A7F8-4F3E-B678-759FF0543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FF78E4-364E-402A-8E9F-19F39766DF81}" type="pres">
      <dgm:prSet presAssocID="{8CD1CACC-A1DA-4BA6-92A9-17B6C3AB102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78C2C052-3BEB-4377-A614-E5DB9FEBD55A}" type="pres">
      <dgm:prSet presAssocID="{8CD1CACC-A1DA-4BA6-92A9-17B6C3AB102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B03FCC0-DCD3-4C26-BD7D-6BD19CE4879C}" type="presOf" srcId="{8CD1CACC-A1DA-4BA6-92A9-17B6C3AB1025}" destId="{63FF78E4-364E-402A-8E9F-19F39766DF81}" srcOrd="0" destOrd="0" presId="urn:microsoft.com/office/officeart/2005/8/layout/process1"/>
    <dgm:cxn modelId="{A4FA0A4C-44DF-4EF8-AC4A-DB139FE5E20E}" type="presOf" srcId="{8FB7161A-A3B1-4937-80E7-6CE485D099E9}" destId="{E82D062B-625E-4ACC-ACEC-B6C95D787B3A}" srcOrd="0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DE668C98-AA6B-46E7-BD75-FD236732DDF3}" type="presOf" srcId="{3975957A-2481-41AB-B5BB-6B83AA89F101}" destId="{B6AE2A27-02AB-4B4C-BE7D-3DE13C8951EF}" srcOrd="0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3F842E7B-A423-480E-87B0-B9C28EE23409}" srcId="{3975957A-2481-41AB-B5BB-6B83AA89F101}" destId="{F7D3186A-A7F8-4F3E-B678-759FF0543718}" srcOrd="1" destOrd="0" parTransId="{3575AB38-A828-4573-9898-473BB49D3654}" sibTransId="{8CD1CACC-A1DA-4BA6-92A9-17B6C3AB1025}"/>
    <dgm:cxn modelId="{72214926-F33D-4AC8-AA53-369F248B14E3}" type="presOf" srcId="{6AC008AC-A28C-4FDC-8890-1E20E3E7E78F}" destId="{04012E9C-9992-438F-8EED-0CAAFBEBFDB5}" srcOrd="0" destOrd="0" presId="urn:microsoft.com/office/officeart/2005/8/layout/process1"/>
    <dgm:cxn modelId="{A184B875-F35D-4261-AA2E-4A6C4DC5F9AE}" type="presOf" srcId="{7C1C13D3-322E-44B1-926A-6D6D623D9914}" destId="{76AA1F94-F20E-4FE6-AD03-BFCAEDEE4AE2}" srcOrd="0" destOrd="0" presId="urn:microsoft.com/office/officeart/2005/8/layout/process1"/>
    <dgm:cxn modelId="{572C9211-CC81-420A-A8B2-11D519CAABAD}" type="presOf" srcId="{9796A587-FDDD-4261-A3EC-2435CED44B1A}" destId="{925BA5A3-3792-485A-9D84-8D4E4A616D64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45A32658-E9D7-4CB6-AAE3-ED033A9BA3F4}" type="presOf" srcId="{F4F8034E-65F2-4A93-8BCE-5FBBEF9FEB73}" destId="{9CB13CFF-8B54-4658-9CE9-7FAA7139A35B}" srcOrd="0" destOrd="0" presId="urn:microsoft.com/office/officeart/2005/8/layout/process1"/>
    <dgm:cxn modelId="{3E4FBC42-6AFA-46F5-9917-D3E06AFCFC94}" type="presOf" srcId="{F7D3186A-A7F8-4F3E-B678-759FF0543718}" destId="{A7147FFB-F103-4D4B-8176-A3EFC6420C80}" srcOrd="0" destOrd="0" presId="urn:microsoft.com/office/officeart/2005/8/layout/process1"/>
    <dgm:cxn modelId="{CB9357CE-B62A-4DFC-A0F7-F993F8EC1D48}" type="presOf" srcId="{7C1C13D3-322E-44B1-926A-6D6D623D9914}" destId="{80397354-3D3D-46F0-A404-BF4ED262C34E}" srcOrd="1" destOrd="0" presId="urn:microsoft.com/office/officeart/2005/8/layout/process1"/>
    <dgm:cxn modelId="{7154CA61-58B4-4639-B3DE-DAAAE018F810}" type="presOf" srcId="{8CD1CACC-A1DA-4BA6-92A9-17B6C3AB1025}" destId="{78C2C052-3BEB-4377-A614-E5DB9FEBD55A}" srcOrd="1" destOrd="0" presId="urn:microsoft.com/office/officeart/2005/8/layout/process1"/>
    <dgm:cxn modelId="{A80DC47B-65D5-4311-9966-3BBDF3DFB82A}" type="presOf" srcId="{9796A587-FDDD-4261-A3EC-2435CED44B1A}" destId="{4E8F0DE3-1A48-4C75-AA38-415D4FD7C13C}" srcOrd="1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7039777E-F584-43DA-8BE3-D800DDD4B06A}" type="presOf" srcId="{CF024ED5-838F-460A-AFDA-F0B6C8937B33}" destId="{31B3ADBE-FEA7-4251-8120-A9AE9FC58BD1}" srcOrd="0" destOrd="0" presId="urn:microsoft.com/office/officeart/2005/8/layout/process1"/>
    <dgm:cxn modelId="{4D6074F3-E868-4EAD-8958-AF6DCC7C3748}" type="presOf" srcId="{8FB7161A-A3B1-4937-80E7-6CE485D099E9}" destId="{DEB3FF4D-6254-48FB-9F87-7135B6B92765}" srcOrd="1" destOrd="0" presId="urn:microsoft.com/office/officeart/2005/8/layout/process1"/>
    <dgm:cxn modelId="{8600F8E9-A2C9-4E2D-8EDE-E6C271C98C1A}" type="presOf" srcId="{2FEFBEFF-C802-4E46-B438-45BF14B93651}" destId="{444F239C-FB54-45B8-9744-4D89DD83C8B2}" srcOrd="0" destOrd="0" presId="urn:microsoft.com/office/officeart/2005/8/layout/process1"/>
    <dgm:cxn modelId="{930F1F9C-8BE6-4932-95BC-36CEB8C7A050}" type="presParOf" srcId="{B6AE2A27-02AB-4B4C-BE7D-3DE13C8951EF}" destId="{444F239C-FB54-45B8-9744-4D89DD83C8B2}" srcOrd="0" destOrd="0" presId="urn:microsoft.com/office/officeart/2005/8/layout/process1"/>
    <dgm:cxn modelId="{A551E29D-767E-4419-982C-B14376F31718}" type="presParOf" srcId="{B6AE2A27-02AB-4B4C-BE7D-3DE13C8951EF}" destId="{E82D062B-625E-4ACC-ACEC-B6C95D787B3A}" srcOrd="1" destOrd="0" presId="urn:microsoft.com/office/officeart/2005/8/layout/process1"/>
    <dgm:cxn modelId="{DAA6E4B7-86C4-411C-B924-965ECA42AC23}" type="presParOf" srcId="{E82D062B-625E-4ACC-ACEC-B6C95D787B3A}" destId="{DEB3FF4D-6254-48FB-9F87-7135B6B92765}" srcOrd="0" destOrd="0" presId="urn:microsoft.com/office/officeart/2005/8/layout/process1"/>
    <dgm:cxn modelId="{C40B39D7-D536-4555-B284-2D94D2E11ECF}" type="presParOf" srcId="{B6AE2A27-02AB-4B4C-BE7D-3DE13C8951EF}" destId="{A7147FFB-F103-4D4B-8176-A3EFC6420C80}" srcOrd="2" destOrd="0" presId="urn:microsoft.com/office/officeart/2005/8/layout/process1"/>
    <dgm:cxn modelId="{EEC92A2E-ED9E-430C-BB05-C684C431F809}" type="presParOf" srcId="{B6AE2A27-02AB-4B4C-BE7D-3DE13C8951EF}" destId="{63FF78E4-364E-402A-8E9F-19F39766DF81}" srcOrd="3" destOrd="0" presId="urn:microsoft.com/office/officeart/2005/8/layout/process1"/>
    <dgm:cxn modelId="{D86D8069-FC91-4CBB-9627-F0E8BAF23221}" type="presParOf" srcId="{63FF78E4-364E-402A-8E9F-19F39766DF81}" destId="{78C2C052-3BEB-4377-A614-E5DB9FEBD55A}" srcOrd="0" destOrd="0" presId="urn:microsoft.com/office/officeart/2005/8/layout/process1"/>
    <dgm:cxn modelId="{F569B03F-D00F-4E3F-A820-6960B008B561}" type="presParOf" srcId="{B6AE2A27-02AB-4B4C-BE7D-3DE13C8951EF}" destId="{9CB13CFF-8B54-4658-9CE9-7FAA7139A35B}" srcOrd="4" destOrd="0" presId="urn:microsoft.com/office/officeart/2005/8/layout/process1"/>
    <dgm:cxn modelId="{A5142523-201F-40DD-A06C-CC0A6CDC2DDD}" type="presParOf" srcId="{B6AE2A27-02AB-4B4C-BE7D-3DE13C8951EF}" destId="{925BA5A3-3792-485A-9D84-8D4E4A616D64}" srcOrd="5" destOrd="0" presId="urn:microsoft.com/office/officeart/2005/8/layout/process1"/>
    <dgm:cxn modelId="{444C4064-0A5E-4B9D-A6E6-3B9C8B5E2758}" type="presParOf" srcId="{925BA5A3-3792-485A-9D84-8D4E4A616D64}" destId="{4E8F0DE3-1A48-4C75-AA38-415D4FD7C13C}" srcOrd="0" destOrd="0" presId="urn:microsoft.com/office/officeart/2005/8/layout/process1"/>
    <dgm:cxn modelId="{79AAB713-7D36-4EA6-BB1B-755A05A61558}" type="presParOf" srcId="{B6AE2A27-02AB-4B4C-BE7D-3DE13C8951EF}" destId="{04012E9C-9992-438F-8EED-0CAAFBEBFDB5}" srcOrd="6" destOrd="0" presId="urn:microsoft.com/office/officeart/2005/8/layout/process1"/>
    <dgm:cxn modelId="{4A43314B-5C34-493B-A944-393FCEF06BCB}" type="presParOf" srcId="{B6AE2A27-02AB-4B4C-BE7D-3DE13C8951EF}" destId="{76AA1F94-F20E-4FE6-AD03-BFCAEDEE4AE2}" srcOrd="7" destOrd="0" presId="urn:microsoft.com/office/officeart/2005/8/layout/process1"/>
    <dgm:cxn modelId="{D775374F-982C-4181-B8C1-5B7093080D12}" type="presParOf" srcId="{76AA1F94-F20E-4FE6-AD03-BFCAEDEE4AE2}" destId="{80397354-3D3D-46F0-A404-BF4ED262C34E}" srcOrd="0" destOrd="0" presId="urn:microsoft.com/office/officeart/2005/8/layout/process1"/>
    <dgm:cxn modelId="{6F9CD0F4-467E-4EA3-A09F-527B0AC8874A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Ajouter la dynamique</a:t>
          </a:r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Rendre lisible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Textes et outils de dialogue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Fenêtre de dialogue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7A40AB3E-7D6A-4B4E-88FD-E7D92A3CBB29}">
      <dgm:prSet phldrT="[Texte]"/>
      <dgm:spPr/>
      <dgm:t>
        <a:bodyPr/>
        <a:lstStyle/>
        <a:p>
          <a:r>
            <a:rPr lang="fr-FR" dirty="0" smtClean="0"/>
            <a:t>Mettre en relief</a:t>
          </a:r>
          <a:endParaRPr lang="fr-FR" dirty="0"/>
        </a:p>
      </dgm:t>
    </dgm:pt>
    <dgm:pt modelId="{A951E8FE-57F8-420F-9F6A-5AF2839921D9}" type="parTrans" cxnId="{32B011CC-1140-4AA9-92B7-D7CC27BFF356}">
      <dgm:prSet/>
      <dgm:spPr/>
      <dgm:t>
        <a:bodyPr/>
        <a:lstStyle/>
        <a:p>
          <a:endParaRPr lang="fr-FR"/>
        </a:p>
      </dgm:t>
    </dgm:pt>
    <dgm:pt modelId="{BD98EC79-D2D6-46B1-B0B5-6EAEFF0FAC4A}" type="sibTrans" cxnId="{32B011CC-1140-4AA9-92B7-D7CC27BFF356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1D2428-B9C1-483B-A50C-0A1F5B227F34}" type="pres">
      <dgm:prSet presAssocID="{7A40AB3E-7D6A-4B4E-88FD-E7D92A3CBB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E03226-8323-4CF8-8893-1AEEBED45C9A}" type="pres">
      <dgm:prSet presAssocID="{BD98EC79-D2D6-46B1-B0B5-6EAEFF0FAC4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F099328-5998-41F5-A621-922DC5D304F3}" type="pres">
      <dgm:prSet presAssocID="{BD98EC79-D2D6-46B1-B0B5-6EAEFF0FAC4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F2CAE6-BAE4-4124-8195-31B110473C39}" type="presOf" srcId="{8FB7161A-A3B1-4937-80E7-6CE485D099E9}" destId="{DEB3FF4D-6254-48FB-9F87-7135B6B92765}" srcOrd="1" destOrd="0" presId="urn:microsoft.com/office/officeart/2005/8/layout/process1"/>
    <dgm:cxn modelId="{32B011CC-1140-4AA9-92B7-D7CC27BFF356}" srcId="{3975957A-2481-41AB-B5BB-6B83AA89F101}" destId="{7A40AB3E-7D6A-4B4E-88FD-E7D92A3CBB29}" srcOrd="1" destOrd="0" parTransId="{A951E8FE-57F8-420F-9F6A-5AF2839921D9}" sibTransId="{BD98EC79-D2D6-46B1-B0B5-6EAEFF0FAC4A}"/>
    <dgm:cxn modelId="{720E6319-303B-4CB7-8D85-975E4163277F}" type="presOf" srcId="{9796A587-FDDD-4261-A3EC-2435CED44B1A}" destId="{925BA5A3-3792-485A-9D84-8D4E4A616D64}" srcOrd="0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4BB199F6-047D-45F7-9388-E8B010B05C60}" type="presOf" srcId="{3975957A-2481-41AB-B5BB-6B83AA89F101}" destId="{B6AE2A27-02AB-4B4C-BE7D-3DE13C8951EF}" srcOrd="0" destOrd="0" presId="urn:microsoft.com/office/officeart/2005/8/layout/process1"/>
    <dgm:cxn modelId="{E439DC3F-6CE1-4EB5-AE18-342034EFDEB8}" type="presOf" srcId="{F4F8034E-65F2-4A93-8BCE-5FBBEF9FEB73}" destId="{9CB13CFF-8B54-4658-9CE9-7FAA7139A35B}" srcOrd="0" destOrd="0" presId="urn:microsoft.com/office/officeart/2005/8/layout/process1"/>
    <dgm:cxn modelId="{43C0D471-4DC0-46C6-86CE-FD304BD18639}" type="presOf" srcId="{8FB7161A-A3B1-4937-80E7-6CE485D099E9}" destId="{E82D062B-625E-4ACC-ACEC-B6C95D787B3A}" srcOrd="0" destOrd="0" presId="urn:microsoft.com/office/officeart/2005/8/layout/process1"/>
    <dgm:cxn modelId="{9B467426-5C33-4E9C-A6DE-38A77E015863}" type="presOf" srcId="{7C1C13D3-322E-44B1-926A-6D6D623D9914}" destId="{80397354-3D3D-46F0-A404-BF4ED262C34E}" srcOrd="1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C16A10E0-4A05-4B0A-B938-96831A29E44B}" type="presOf" srcId="{7C1C13D3-322E-44B1-926A-6D6D623D9914}" destId="{76AA1F94-F20E-4FE6-AD03-BFCAEDEE4AE2}" srcOrd="0" destOrd="0" presId="urn:microsoft.com/office/officeart/2005/8/layout/process1"/>
    <dgm:cxn modelId="{EB0D3392-E5D5-4F30-BA40-C2CC721B6626}" type="presOf" srcId="{2FEFBEFF-C802-4E46-B438-45BF14B93651}" destId="{444F239C-FB54-45B8-9744-4D89DD83C8B2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AA3475CF-CB09-4883-B3C1-861F62F61695}" type="presOf" srcId="{6AC008AC-A28C-4FDC-8890-1E20E3E7E78F}" destId="{04012E9C-9992-438F-8EED-0CAAFBEBFDB5}" srcOrd="0" destOrd="0" presId="urn:microsoft.com/office/officeart/2005/8/layout/process1"/>
    <dgm:cxn modelId="{889490D3-E78B-4F78-86B0-9F7186E55E18}" type="presOf" srcId="{9796A587-FDDD-4261-A3EC-2435CED44B1A}" destId="{4E8F0DE3-1A48-4C75-AA38-415D4FD7C13C}" srcOrd="1" destOrd="0" presId="urn:microsoft.com/office/officeart/2005/8/layout/process1"/>
    <dgm:cxn modelId="{33FC3432-63E8-42B8-AF73-89FEF18D8F06}" type="presOf" srcId="{BD98EC79-D2D6-46B1-B0B5-6EAEFF0FAC4A}" destId="{CF099328-5998-41F5-A621-922DC5D304F3}" srcOrd="1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6DB4721B-0D45-4339-AA92-54E92CA03480}" type="presOf" srcId="{CF024ED5-838F-460A-AFDA-F0B6C8937B33}" destId="{31B3ADBE-FEA7-4251-8120-A9AE9FC58BD1}" srcOrd="0" destOrd="0" presId="urn:microsoft.com/office/officeart/2005/8/layout/process1"/>
    <dgm:cxn modelId="{9BDA4544-324A-48DA-87EC-471F30B6E61A}" type="presOf" srcId="{7A40AB3E-7D6A-4B4E-88FD-E7D92A3CBB29}" destId="{0E1D2428-B9C1-483B-A50C-0A1F5B227F34}" srcOrd="0" destOrd="0" presId="urn:microsoft.com/office/officeart/2005/8/layout/process1"/>
    <dgm:cxn modelId="{4B10596D-B087-4C8E-8E70-3A344FEF1306}" type="presOf" srcId="{BD98EC79-D2D6-46B1-B0B5-6EAEFF0FAC4A}" destId="{D6E03226-8323-4CF8-8893-1AEEBED45C9A}" srcOrd="0" destOrd="0" presId="urn:microsoft.com/office/officeart/2005/8/layout/process1"/>
    <dgm:cxn modelId="{4CEEB9C7-B6C9-49E2-9307-4152BD0B5FAC}" type="presParOf" srcId="{B6AE2A27-02AB-4B4C-BE7D-3DE13C8951EF}" destId="{444F239C-FB54-45B8-9744-4D89DD83C8B2}" srcOrd="0" destOrd="0" presId="urn:microsoft.com/office/officeart/2005/8/layout/process1"/>
    <dgm:cxn modelId="{A9F86D84-08F9-4171-A016-C965FB0E1A15}" type="presParOf" srcId="{B6AE2A27-02AB-4B4C-BE7D-3DE13C8951EF}" destId="{E82D062B-625E-4ACC-ACEC-B6C95D787B3A}" srcOrd="1" destOrd="0" presId="urn:microsoft.com/office/officeart/2005/8/layout/process1"/>
    <dgm:cxn modelId="{5FADE600-12E1-492F-AD1F-0D37A2011BB9}" type="presParOf" srcId="{E82D062B-625E-4ACC-ACEC-B6C95D787B3A}" destId="{DEB3FF4D-6254-48FB-9F87-7135B6B92765}" srcOrd="0" destOrd="0" presId="urn:microsoft.com/office/officeart/2005/8/layout/process1"/>
    <dgm:cxn modelId="{D9509E28-91C0-42FE-ACA3-8EB38FA0310A}" type="presParOf" srcId="{B6AE2A27-02AB-4B4C-BE7D-3DE13C8951EF}" destId="{0E1D2428-B9C1-483B-A50C-0A1F5B227F34}" srcOrd="2" destOrd="0" presId="urn:microsoft.com/office/officeart/2005/8/layout/process1"/>
    <dgm:cxn modelId="{3F9CDC72-2F56-4024-AF58-DC553B7ACC7A}" type="presParOf" srcId="{B6AE2A27-02AB-4B4C-BE7D-3DE13C8951EF}" destId="{D6E03226-8323-4CF8-8893-1AEEBED45C9A}" srcOrd="3" destOrd="0" presId="urn:microsoft.com/office/officeart/2005/8/layout/process1"/>
    <dgm:cxn modelId="{9897B616-F520-4432-BB9E-67BDFBDEC1FD}" type="presParOf" srcId="{D6E03226-8323-4CF8-8893-1AEEBED45C9A}" destId="{CF099328-5998-41F5-A621-922DC5D304F3}" srcOrd="0" destOrd="0" presId="urn:microsoft.com/office/officeart/2005/8/layout/process1"/>
    <dgm:cxn modelId="{BB6EA152-D58D-4680-908A-C862B166C755}" type="presParOf" srcId="{B6AE2A27-02AB-4B4C-BE7D-3DE13C8951EF}" destId="{9CB13CFF-8B54-4658-9CE9-7FAA7139A35B}" srcOrd="4" destOrd="0" presId="urn:microsoft.com/office/officeart/2005/8/layout/process1"/>
    <dgm:cxn modelId="{3293846C-ECB6-4431-9A74-F7186B7FC154}" type="presParOf" srcId="{B6AE2A27-02AB-4B4C-BE7D-3DE13C8951EF}" destId="{925BA5A3-3792-485A-9D84-8D4E4A616D64}" srcOrd="5" destOrd="0" presId="urn:microsoft.com/office/officeart/2005/8/layout/process1"/>
    <dgm:cxn modelId="{F8202F74-8FA2-4C3A-AB2A-30387340A6E0}" type="presParOf" srcId="{925BA5A3-3792-485A-9D84-8D4E4A616D64}" destId="{4E8F0DE3-1A48-4C75-AA38-415D4FD7C13C}" srcOrd="0" destOrd="0" presId="urn:microsoft.com/office/officeart/2005/8/layout/process1"/>
    <dgm:cxn modelId="{837AEE18-1A60-4247-A28C-4C14DC722D1D}" type="presParOf" srcId="{B6AE2A27-02AB-4B4C-BE7D-3DE13C8951EF}" destId="{04012E9C-9992-438F-8EED-0CAAFBEBFDB5}" srcOrd="6" destOrd="0" presId="urn:microsoft.com/office/officeart/2005/8/layout/process1"/>
    <dgm:cxn modelId="{9CD2049A-147E-4253-A8D4-749E9EA52618}" type="presParOf" srcId="{B6AE2A27-02AB-4B4C-BE7D-3DE13C8951EF}" destId="{76AA1F94-F20E-4FE6-AD03-BFCAEDEE4AE2}" srcOrd="7" destOrd="0" presId="urn:microsoft.com/office/officeart/2005/8/layout/process1"/>
    <dgm:cxn modelId="{DB9A97A4-0F1B-4788-9CBE-7FCA68666557}" type="presParOf" srcId="{76AA1F94-F20E-4FE6-AD03-BFCAEDEE4AE2}" destId="{80397354-3D3D-46F0-A404-BF4ED262C34E}" srcOrd="0" destOrd="0" presId="urn:microsoft.com/office/officeart/2005/8/layout/process1"/>
    <dgm:cxn modelId="{36B999CC-BEBA-4FF5-A175-552116B0FAF1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Ajouter la dynamique</a:t>
          </a:r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Rendre lisible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Textes et outils de dialogue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Fenêtre de dialogue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7A40AB3E-7D6A-4B4E-88FD-E7D92A3CBB29}">
      <dgm:prSet phldrT="[Texte]"/>
      <dgm:spPr/>
      <dgm:t>
        <a:bodyPr/>
        <a:lstStyle/>
        <a:p>
          <a:r>
            <a:rPr lang="fr-FR" dirty="0" smtClean="0"/>
            <a:t>Mettre en relief</a:t>
          </a:r>
          <a:endParaRPr lang="fr-FR" dirty="0"/>
        </a:p>
      </dgm:t>
    </dgm:pt>
    <dgm:pt modelId="{A951E8FE-57F8-420F-9F6A-5AF2839921D9}" type="parTrans" cxnId="{32B011CC-1140-4AA9-92B7-D7CC27BFF356}">
      <dgm:prSet/>
      <dgm:spPr/>
      <dgm:t>
        <a:bodyPr/>
        <a:lstStyle/>
        <a:p>
          <a:endParaRPr lang="fr-FR"/>
        </a:p>
      </dgm:t>
    </dgm:pt>
    <dgm:pt modelId="{BD98EC79-D2D6-46B1-B0B5-6EAEFF0FAC4A}" type="sibTrans" cxnId="{32B011CC-1140-4AA9-92B7-D7CC27BFF356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1D2428-B9C1-483B-A50C-0A1F5B227F34}" type="pres">
      <dgm:prSet presAssocID="{7A40AB3E-7D6A-4B4E-88FD-E7D92A3CBB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E03226-8323-4CF8-8893-1AEEBED45C9A}" type="pres">
      <dgm:prSet presAssocID="{BD98EC79-D2D6-46B1-B0B5-6EAEFF0FAC4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F099328-5998-41F5-A621-922DC5D304F3}" type="pres">
      <dgm:prSet presAssocID="{BD98EC79-D2D6-46B1-B0B5-6EAEFF0FAC4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6E1030D-CA04-43A5-9513-C03D195A12E7}" type="presOf" srcId="{BD98EC79-D2D6-46B1-B0B5-6EAEFF0FAC4A}" destId="{D6E03226-8323-4CF8-8893-1AEEBED45C9A}" srcOrd="0" destOrd="0" presId="urn:microsoft.com/office/officeart/2005/8/layout/process1"/>
    <dgm:cxn modelId="{32B011CC-1140-4AA9-92B7-D7CC27BFF356}" srcId="{3975957A-2481-41AB-B5BB-6B83AA89F101}" destId="{7A40AB3E-7D6A-4B4E-88FD-E7D92A3CBB29}" srcOrd="1" destOrd="0" parTransId="{A951E8FE-57F8-420F-9F6A-5AF2839921D9}" sibTransId="{BD98EC79-D2D6-46B1-B0B5-6EAEFF0FAC4A}"/>
    <dgm:cxn modelId="{2D5289B4-B02A-43D3-B75B-790EBC551F7D}" type="presOf" srcId="{CF024ED5-838F-460A-AFDA-F0B6C8937B33}" destId="{31B3ADBE-FEA7-4251-8120-A9AE9FC58BD1}" srcOrd="0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86250525-B5DD-4B28-8476-D9FCBD9D3190}" type="presOf" srcId="{7C1C13D3-322E-44B1-926A-6D6D623D9914}" destId="{76AA1F94-F20E-4FE6-AD03-BFCAEDEE4AE2}" srcOrd="0" destOrd="0" presId="urn:microsoft.com/office/officeart/2005/8/layout/process1"/>
    <dgm:cxn modelId="{F89D7634-F8BA-4347-A8DD-2FFBB41B1AB5}" type="presOf" srcId="{F4F8034E-65F2-4A93-8BCE-5FBBEF9FEB73}" destId="{9CB13CFF-8B54-4658-9CE9-7FAA7139A35B}" srcOrd="0" destOrd="0" presId="urn:microsoft.com/office/officeart/2005/8/layout/process1"/>
    <dgm:cxn modelId="{F77A81D0-D049-4794-B703-1B34348EA272}" type="presOf" srcId="{9796A587-FDDD-4261-A3EC-2435CED44B1A}" destId="{4E8F0DE3-1A48-4C75-AA38-415D4FD7C13C}" srcOrd="1" destOrd="0" presId="urn:microsoft.com/office/officeart/2005/8/layout/process1"/>
    <dgm:cxn modelId="{312E1380-DF7A-4738-A469-63368A86EAD0}" type="presOf" srcId="{7C1C13D3-322E-44B1-926A-6D6D623D9914}" destId="{80397354-3D3D-46F0-A404-BF4ED262C34E}" srcOrd="1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E14CA2CA-88A8-4333-BDD4-D0B50D67D059}" type="presOf" srcId="{9796A587-FDDD-4261-A3EC-2435CED44B1A}" destId="{925BA5A3-3792-485A-9D84-8D4E4A616D64}" srcOrd="0" destOrd="0" presId="urn:microsoft.com/office/officeart/2005/8/layout/process1"/>
    <dgm:cxn modelId="{CE85665D-FB2E-41CD-802C-5A61BA0B1E94}" type="presOf" srcId="{7A40AB3E-7D6A-4B4E-88FD-E7D92A3CBB29}" destId="{0E1D2428-B9C1-483B-A50C-0A1F5B227F34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D069841D-177E-4FC0-B3DC-56A098B807E8}" type="presOf" srcId="{8FB7161A-A3B1-4937-80E7-6CE485D099E9}" destId="{DEB3FF4D-6254-48FB-9F87-7135B6B92765}" srcOrd="1" destOrd="0" presId="urn:microsoft.com/office/officeart/2005/8/layout/process1"/>
    <dgm:cxn modelId="{A3A71ECF-EFBF-4514-B571-08CDF0B6CF36}" type="presOf" srcId="{6AC008AC-A28C-4FDC-8890-1E20E3E7E78F}" destId="{04012E9C-9992-438F-8EED-0CAAFBEBFDB5}" srcOrd="0" destOrd="0" presId="urn:microsoft.com/office/officeart/2005/8/layout/process1"/>
    <dgm:cxn modelId="{CD763308-2A60-43CE-BC83-1AF203A7135A}" type="presOf" srcId="{2FEFBEFF-C802-4E46-B438-45BF14B93651}" destId="{444F239C-FB54-45B8-9744-4D89DD83C8B2}" srcOrd="0" destOrd="0" presId="urn:microsoft.com/office/officeart/2005/8/layout/process1"/>
    <dgm:cxn modelId="{6F613B58-21F0-4AEB-A30D-5C052E6B5C34}" type="presOf" srcId="{3975957A-2481-41AB-B5BB-6B83AA89F101}" destId="{B6AE2A27-02AB-4B4C-BE7D-3DE13C8951EF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E2B3262A-2A36-4F0B-9CFC-98D5E2BC4473}" type="presOf" srcId="{8FB7161A-A3B1-4937-80E7-6CE485D099E9}" destId="{E82D062B-625E-4ACC-ACEC-B6C95D787B3A}" srcOrd="0" destOrd="0" presId="urn:microsoft.com/office/officeart/2005/8/layout/process1"/>
    <dgm:cxn modelId="{D8AB2BDB-4962-4C48-9010-434CD0CDF29D}" type="presOf" srcId="{BD98EC79-D2D6-46B1-B0B5-6EAEFF0FAC4A}" destId="{CF099328-5998-41F5-A621-922DC5D304F3}" srcOrd="1" destOrd="0" presId="urn:microsoft.com/office/officeart/2005/8/layout/process1"/>
    <dgm:cxn modelId="{699265F5-8AE2-4ADB-BE98-04EA487EF802}" type="presParOf" srcId="{B6AE2A27-02AB-4B4C-BE7D-3DE13C8951EF}" destId="{444F239C-FB54-45B8-9744-4D89DD83C8B2}" srcOrd="0" destOrd="0" presId="urn:microsoft.com/office/officeart/2005/8/layout/process1"/>
    <dgm:cxn modelId="{3F1C236E-226D-4684-8014-FB2AB82A93F9}" type="presParOf" srcId="{B6AE2A27-02AB-4B4C-BE7D-3DE13C8951EF}" destId="{E82D062B-625E-4ACC-ACEC-B6C95D787B3A}" srcOrd="1" destOrd="0" presId="urn:microsoft.com/office/officeart/2005/8/layout/process1"/>
    <dgm:cxn modelId="{2BB4D28C-3287-4C29-9473-E1C39B5C4713}" type="presParOf" srcId="{E82D062B-625E-4ACC-ACEC-B6C95D787B3A}" destId="{DEB3FF4D-6254-48FB-9F87-7135B6B92765}" srcOrd="0" destOrd="0" presId="urn:microsoft.com/office/officeart/2005/8/layout/process1"/>
    <dgm:cxn modelId="{55952169-9EA8-4BB4-A938-1D548A645655}" type="presParOf" srcId="{B6AE2A27-02AB-4B4C-BE7D-3DE13C8951EF}" destId="{0E1D2428-B9C1-483B-A50C-0A1F5B227F34}" srcOrd="2" destOrd="0" presId="urn:microsoft.com/office/officeart/2005/8/layout/process1"/>
    <dgm:cxn modelId="{346AD125-E8DF-451C-8389-0841CC5D5480}" type="presParOf" srcId="{B6AE2A27-02AB-4B4C-BE7D-3DE13C8951EF}" destId="{D6E03226-8323-4CF8-8893-1AEEBED45C9A}" srcOrd="3" destOrd="0" presId="urn:microsoft.com/office/officeart/2005/8/layout/process1"/>
    <dgm:cxn modelId="{CECEE32C-5649-434F-BF13-079E8A8FC541}" type="presParOf" srcId="{D6E03226-8323-4CF8-8893-1AEEBED45C9A}" destId="{CF099328-5998-41F5-A621-922DC5D304F3}" srcOrd="0" destOrd="0" presId="urn:microsoft.com/office/officeart/2005/8/layout/process1"/>
    <dgm:cxn modelId="{2937F8FC-B18D-4662-9592-7B0DB598DE22}" type="presParOf" srcId="{B6AE2A27-02AB-4B4C-BE7D-3DE13C8951EF}" destId="{9CB13CFF-8B54-4658-9CE9-7FAA7139A35B}" srcOrd="4" destOrd="0" presId="urn:microsoft.com/office/officeart/2005/8/layout/process1"/>
    <dgm:cxn modelId="{BCA12BE6-7E5D-45DA-AEDD-A7D2F28941C5}" type="presParOf" srcId="{B6AE2A27-02AB-4B4C-BE7D-3DE13C8951EF}" destId="{925BA5A3-3792-485A-9D84-8D4E4A616D64}" srcOrd="5" destOrd="0" presId="urn:microsoft.com/office/officeart/2005/8/layout/process1"/>
    <dgm:cxn modelId="{B266C224-0F24-4E54-A076-43CD304DB842}" type="presParOf" srcId="{925BA5A3-3792-485A-9D84-8D4E4A616D64}" destId="{4E8F0DE3-1A48-4C75-AA38-415D4FD7C13C}" srcOrd="0" destOrd="0" presId="urn:microsoft.com/office/officeart/2005/8/layout/process1"/>
    <dgm:cxn modelId="{D1C5D35F-7256-40C8-97CA-AAA300753BAA}" type="presParOf" srcId="{B6AE2A27-02AB-4B4C-BE7D-3DE13C8951EF}" destId="{04012E9C-9992-438F-8EED-0CAAFBEBFDB5}" srcOrd="6" destOrd="0" presId="urn:microsoft.com/office/officeart/2005/8/layout/process1"/>
    <dgm:cxn modelId="{5C4A2199-E05D-4CFF-83D4-869D2CC87033}" type="presParOf" srcId="{B6AE2A27-02AB-4B4C-BE7D-3DE13C8951EF}" destId="{76AA1F94-F20E-4FE6-AD03-BFCAEDEE4AE2}" srcOrd="7" destOrd="0" presId="urn:microsoft.com/office/officeart/2005/8/layout/process1"/>
    <dgm:cxn modelId="{DBBE28E0-84DB-4467-BA4A-93FE96D88E25}" type="presParOf" srcId="{76AA1F94-F20E-4FE6-AD03-BFCAEDEE4AE2}" destId="{80397354-3D3D-46F0-A404-BF4ED262C34E}" srcOrd="0" destOrd="0" presId="urn:microsoft.com/office/officeart/2005/8/layout/process1"/>
    <dgm:cxn modelId="{D6CD0532-D2C8-430F-9F1A-1E319AD8B1FD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Définir l’architecture</a:t>
          </a:r>
        </a:p>
        <a:p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7D3186A-A7F8-4F3E-B678-759FF0543718}">
      <dgm:prSet phldrT="[Texte]"/>
      <dgm:spPr/>
      <dgm:t>
        <a:bodyPr/>
        <a:lstStyle/>
        <a:p>
          <a:r>
            <a:rPr lang="fr-FR" dirty="0" smtClean="0"/>
            <a:t>Structure le contenu</a:t>
          </a:r>
          <a:endParaRPr lang="fr-FR" dirty="0"/>
        </a:p>
      </dgm:t>
    </dgm:pt>
    <dgm:pt modelId="{3575AB38-A828-4573-9898-473BB49D3654}" type="parTrans" cxnId="{3F842E7B-A423-480E-87B0-B9C28EE23409}">
      <dgm:prSet/>
      <dgm:spPr/>
      <dgm:t>
        <a:bodyPr/>
        <a:lstStyle/>
        <a:p>
          <a:endParaRPr lang="fr-FR"/>
        </a:p>
      </dgm:t>
    </dgm:pt>
    <dgm:pt modelId="{8CD1CACC-A1DA-4BA6-92A9-17B6C3AB1025}" type="sibTrans" cxnId="{3F842E7B-A423-480E-87B0-B9C28EE23409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Fixer les principes de navigation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Structurer la mise en page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 créer un contenu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A7147FFB-F103-4D4B-8176-A3EFC6420C80}" type="pres">
      <dgm:prSet presAssocID="{F7D3186A-A7F8-4F3E-B678-759FF0543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FF78E4-364E-402A-8E9F-19F39766DF81}" type="pres">
      <dgm:prSet presAssocID="{8CD1CACC-A1DA-4BA6-92A9-17B6C3AB102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78C2C052-3BEB-4377-A614-E5DB9FEBD55A}" type="pres">
      <dgm:prSet presAssocID="{8CD1CACC-A1DA-4BA6-92A9-17B6C3AB102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1F84CE8B-0A5D-419D-A19A-68675F735F56}" type="presOf" srcId="{8FB7161A-A3B1-4937-80E7-6CE485D099E9}" destId="{DEB3FF4D-6254-48FB-9F87-7135B6B92765}" srcOrd="1" destOrd="0" presId="urn:microsoft.com/office/officeart/2005/8/layout/process1"/>
    <dgm:cxn modelId="{61DE8BB0-D67E-4BA0-8491-D77B6BA483FB}" type="presOf" srcId="{9796A587-FDDD-4261-A3EC-2435CED44B1A}" destId="{925BA5A3-3792-485A-9D84-8D4E4A616D64}" srcOrd="0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3F842E7B-A423-480E-87B0-B9C28EE23409}" srcId="{3975957A-2481-41AB-B5BB-6B83AA89F101}" destId="{F7D3186A-A7F8-4F3E-B678-759FF0543718}" srcOrd="1" destOrd="0" parTransId="{3575AB38-A828-4573-9898-473BB49D3654}" sibTransId="{8CD1CACC-A1DA-4BA6-92A9-17B6C3AB1025}"/>
    <dgm:cxn modelId="{0878765B-A804-4C4D-9A05-2EAB2E5EE9D5}" type="presOf" srcId="{8CD1CACC-A1DA-4BA6-92A9-17B6C3AB1025}" destId="{78C2C052-3BEB-4377-A614-E5DB9FEBD55A}" srcOrd="1" destOrd="0" presId="urn:microsoft.com/office/officeart/2005/8/layout/process1"/>
    <dgm:cxn modelId="{1DD2C1B2-9A4F-484A-906F-06567BF1C890}" type="presOf" srcId="{9796A587-FDDD-4261-A3EC-2435CED44B1A}" destId="{4E8F0DE3-1A48-4C75-AA38-415D4FD7C13C}" srcOrd="1" destOrd="0" presId="urn:microsoft.com/office/officeart/2005/8/layout/process1"/>
    <dgm:cxn modelId="{97DFA30E-D8DA-49A0-A6F5-84869B387042}" type="presOf" srcId="{3975957A-2481-41AB-B5BB-6B83AA89F101}" destId="{B6AE2A27-02AB-4B4C-BE7D-3DE13C8951EF}" srcOrd="0" destOrd="0" presId="urn:microsoft.com/office/officeart/2005/8/layout/process1"/>
    <dgm:cxn modelId="{674FBAFC-41B8-4A36-9751-4ADD588C6585}" type="presOf" srcId="{7C1C13D3-322E-44B1-926A-6D6D623D9914}" destId="{76AA1F94-F20E-4FE6-AD03-BFCAEDEE4AE2}" srcOrd="0" destOrd="0" presId="urn:microsoft.com/office/officeart/2005/8/layout/process1"/>
    <dgm:cxn modelId="{05C40A44-C878-4154-83AE-7B3A03D65301}" type="presOf" srcId="{8FB7161A-A3B1-4937-80E7-6CE485D099E9}" destId="{E82D062B-625E-4ACC-ACEC-B6C95D787B3A}" srcOrd="0" destOrd="0" presId="urn:microsoft.com/office/officeart/2005/8/layout/process1"/>
    <dgm:cxn modelId="{0D84AEF7-D4E4-4F48-BAEB-73D3E1C85C8E}" type="presOf" srcId="{2FEFBEFF-C802-4E46-B438-45BF14B93651}" destId="{444F239C-FB54-45B8-9744-4D89DD83C8B2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1795035E-102E-415F-AF3E-F57AD5F57F6E}" type="presOf" srcId="{CF024ED5-838F-460A-AFDA-F0B6C8937B33}" destId="{31B3ADBE-FEA7-4251-8120-A9AE9FC58BD1}" srcOrd="0" destOrd="0" presId="urn:microsoft.com/office/officeart/2005/8/layout/process1"/>
    <dgm:cxn modelId="{D9CA3C04-F48D-428F-BDC9-6328901990EF}" type="presOf" srcId="{F4F8034E-65F2-4A93-8BCE-5FBBEF9FEB73}" destId="{9CB13CFF-8B54-4658-9CE9-7FAA7139A35B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2C6BB843-679D-4164-8FD9-9F0B968FBB2A}" type="presOf" srcId="{6AC008AC-A28C-4FDC-8890-1E20E3E7E78F}" destId="{04012E9C-9992-438F-8EED-0CAAFBEBFDB5}" srcOrd="0" destOrd="0" presId="urn:microsoft.com/office/officeart/2005/8/layout/process1"/>
    <dgm:cxn modelId="{AE042ED5-9BC8-4A9A-B906-2702CECEC2D6}" type="presOf" srcId="{8CD1CACC-A1DA-4BA6-92A9-17B6C3AB1025}" destId="{63FF78E4-364E-402A-8E9F-19F39766DF81}" srcOrd="0" destOrd="0" presId="urn:microsoft.com/office/officeart/2005/8/layout/process1"/>
    <dgm:cxn modelId="{935C0A2F-445D-48B6-8F05-1CD4C9C96822}" type="presOf" srcId="{F7D3186A-A7F8-4F3E-B678-759FF0543718}" destId="{A7147FFB-F103-4D4B-8176-A3EFC6420C80}" srcOrd="0" destOrd="0" presId="urn:microsoft.com/office/officeart/2005/8/layout/process1"/>
    <dgm:cxn modelId="{AB9EF7F0-588A-4DB0-9A04-4EB5A6F60606}" type="presOf" srcId="{7C1C13D3-322E-44B1-926A-6D6D623D9914}" destId="{80397354-3D3D-46F0-A404-BF4ED262C34E}" srcOrd="1" destOrd="0" presId="urn:microsoft.com/office/officeart/2005/8/layout/process1"/>
    <dgm:cxn modelId="{76A31556-4471-4F69-9E21-9B7D5402B182}" type="presParOf" srcId="{B6AE2A27-02AB-4B4C-BE7D-3DE13C8951EF}" destId="{444F239C-FB54-45B8-9744-4D89DD83C8B2}" srcOrd="0" destOrd="0" presId="urn:microsoft.com/office/officeart/2005/8/layout/process1"/>
    <dgm:cxn modelId="{3828A7BE-15AE-4CE8-B5B6-CEF0CFF1479D}" type="presParOf" srcId="{B6AE2A27-02AB-4B4C-BE7D-3DE13C8951EF}" destId="{E82D062B-625E-4ACC-ACEC-B6C95D787B3A}" srcOrd="1" destOrd="0" presId="urn:microsoft.com/office/officeart/2005/8/layout/process1"/>
    <dgm:cxn modelId="{5DEE115C-A12D-4216-82B4-A5F954EE83BA}" type="presParOf" srcId="{E82D062B-625E-4ACC-ACEC-B6C95D787B3A}" destId="{DEB3FF4D-6254-48FB-9F87-7135B6B92765}" srcOrd="0" destOrd="0" presId="urn:microsoft.com/office/officeart/2005/8/layout/process1"/>
    <dgm:cxn modelId="{B1D3C424-7579-44E6-8054-60D4F72CA45F}" type="presParOf" srcId="{B6AE2A27-02AB-4B4C-BE7D-3DE13C8951EF}" destId="{A7147FFB-F103-4D4B-8176-A3EFC6420C80}" srcOrd="2" destOrd="0" presId="urn:microsoft.com/office/officeart/2005/8/layout/process1"/>
    <dgm:cxn modelId="{8AA2A815-9FDA-440B-A086-1048FB3B8F31}" type="presParOf" srcId="{B6AE2A27-02AB-4B4C-BE7D-3DE13C8951EF}" destId="{63FF78E4-364E-402A-8E9F-19F39766DF81}" srcOrd="3" destOrd="0" presId="urn:microsoft.com/office/officeart/2005/8/layout/process1"/>
    <dgm:cxn modelId="{D1CC654A-4DAB-4B2E-BAEF-3190A3A96F4D}" type="presParOf" srcId="{63FF78E4-364E-402A-8E9F-19F39766DF81}" destId="{78C2C052-3BEB-4377-A614-E5DB9FEBD55A}" srcOrd="0" destOrd="0" presId="urn:microsoft.com/office/officeart/2005/8/layout/process1"/>
    <dgm:cxn modelId="{55B813F3-D667-47D2-95A8-F847B44690C2}" type="presParOf" srcId="{B6AE2A27-02AB-4B4C-BE7D-3DE13C8951EF}" destId="{9CB13CFF-8B54-4658-9CE9-7FAA7139A35B}" srcOrd="4" destOrd="0" presId="urn:microsoft.com/office/officeart/2005/8/layout/process1"/>
    <dgm:cxn modelId="{12AEA7D9-2789-4967-9D99-AFE730B2C639}" type="presParOf" srcId="{B6AE2A27-02AB-4B4C-BE7D-3DE13C8951EF}" destId="{925BA5A3-3792-485A-9D84-8D4E4A616D64}" srcOrd="5" destOrd="0" presId="urn:microsoft.com/office/officeart/2005/8/layout/process1"/>
    <dgm:cxn modelId="{40B68D45-753F-48EF-BB09-15AEF4BDF26A}" type="presParOf" srcId="{925BA5A3-3792-485A-9D84-8D4E4A616D64}" destId="{4E8F0DE3-1A48-4C75-AA38-415D4FD7C13C}" srcOrd="0" destOrd="0" presId="urn:microsoft.com/office/officeart/2005/8/layout/process1"/>
    <dgm:cxn modelId="{26AB6541-F0B4-4301-BBC1-50326DCFE13A}" type="presParOf" srcId="{B6AE2A27-02AB-4B4C-BE7D-3DE13C8951EF}" destId="{04012E9C-9992-438F-8EED-0CAAFBEBFDB5}" srcOrd="6" destOrd="0" presId="urn:microsoft.com/office/officeart/2005/8/layout/process1"/>
    <dgm:cxn modelId="{D25F15F6-C1C4-46C8-B565-B75A1A37864B}" type="presParOf" srcId="{B6AE2A27-02AB-4B4C-BE7D-3DE13C8951EF}" destId="{76AA1F94-F20E-4FE6-AD03-BFCAEDEE4AE2}" srcOrd="7" destOrd="0" presId="urn:microsoft.com/office/officeart/2005/8/layout/process1"/>
    <dgm:cxn modelId="{4DD090CE-2706-4A0F-99ED-6AA775EC17E3}" type="presParOf" srcId="{76AA1F94-F20E-4FE6-AD03-BFCAEDEE4AE2}" destId="{80397354-3D3D-46F0-A404-BF4ED262C34E}" srcOrd="0" destOrd="0" presId="urn:microsoft.com/office/officeart/2005/8/layout/process1"/>
    <dgm:cxn modelId="{06C52101-7A24-40B4-B7C6-03B72DAF32BF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Ajouter la dynamique</a:t>
          </a:r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Rendre lisible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Textes et outils de dialogue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Fenêtre de dialogue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7A40AB3E-7D6A-4B4E-88FD-E7D92A3CBB29}">
      <dgm:prSet phldrT="[Texte]"/>
      <dgm:spPr/>
      <dgm:t>
        <a:bodyPr/>
        <a:lstStyle/>
        <a:p>
          <a:r>
            <a:rPr lang="fr-FR" dirty="0" smtClean="0"/>
            <a:t>Mettre en relief</a:t>
          </a:r>
          <a:endParaRPr lang="fr-FR" dirty="0"/>
        </a:p>
      </dgm:t>
    </dgm:pt>
    <dgm:pt modelId="{A951E8FE-57F8-420F-9F6A-5AF2839921D9}" type="parTrans" cxnId="{32B011CC-1140-4AA9-92B7-D7CC27BFF356}">
      <dgm:prSet/>
      <dgm:spPr/>
      <dgm:t>
        <a:bodyPr/>
        <a:lstStyle/>
        <a:p>
          <a:endParaRPr lang="fr-FR"/>
        </a:p>
      </dgm:t>
    </dgm:pt>
    <dgm:pt modelId="{BD98EC79-D2D6-46B1-B0B5-6EAEFF0FAC4A}" type="sibTrans" cxnId="{32B011CC-1140-4AA9-92B7-D7CC27BFF356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1D2428-B9C1-483B-A50C-0A1F5B227F34}" type="pres">
      <dgm:prSet presAssocID="{7A40AB3E-7D6A-4B4E-88FD-E7D92A3CBB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E03226-8323-4CF8-8893-1AEEBED45C9A}" type="pres">
      <dgm:prSet presAssocID="{BD98EC79-D2D6-46B1-B0B5-6EAEFF0FAC4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F099328-5998-41F5-A621-922DC5D304F3}" type="pres">
      <dgm:prSet presAssocID="{BD98EC79-D2D6-46B1-B0B5-6EAEFF0FAC4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01EB113-6407-49F0-BC0F-66C4492DF2A3}" type="presOf" srcId="{BD98EC79-D2D6-46B1-B0B5-6EAEFF0FAC4A}" destId="{CF099328-5998-41F5-A621-922DC5D304F3}" srcOrd="1" destOrd="0" presId="urn:microsoft.com/office/officeart/2005/8/layout/process1"/>
    <dgm:cxn modelId="{32B011CC-1140-4AA9-92B7-D7CC27BFF356}" srcId="{3975957A-2481-41AB-B5BB-6B83AA89F101}" destId="{7A40AB3E-7D6A-4B4E-88FD-E7D92A3CBB29}" srcOrd="1" destOrd="0" parTransId="{A951E8FE-57F8-420F-9F6A-5AF2839921D9}" sibTransId="{BD98EC79-D2D6-46B1-B0B5-6EAEFF0FAC4A}"/>
    <dgm:cxn modelId="{46C9A355-ED07-4CE0-A56F-D4BCCE977B68}" type="presOf" srcId="{9796A587-FDDD-4261-A3EC-2435CED44B1A}" destId="{925BA5A3-3792-485A-9D84-8D4E4A616D64}" srcOrd="0" destOrd="0" presId="urn:microsoft.com/office/officeart/2005/8/layout/process1"/>
    <dgm:cxn modelId="{3DD26671-7D79-40BF-889E-1E2619726C7F}" type="presOf" srcId="{9796A587-FDDD-4261-A3EC-2435CED44B1A}" destId="{4E8F0DE3-1A48-4C75-AA38-415D4FD7C13C}" srcOrd="1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8E159649-B819-40E6-A65B-80ECDDDB2A3F}" type="presOf" srcId="{8FB7161A-A3B1-4937-80E7-6CE485D099E9}" destId="{E82D062B-625E-4ACC-ACEC-B6C95D787B3A}" srcOrd="0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FC330C10-6985-4042-BF73-24F21B74EC72}" type="presOf" srcId="{8FB7161A-A3B1-4937-80E7-6CE485D099E9}" destId="{DEB3FF4D-6254-48FB-9F87-7135B6B92765}" srcOrd="1" destOrd="0" presId="urn:microsoft.com/office/officeart/2005/8/layout/process1"/>
    <dgm:cxn modelId="{B6621817-6747-41E3-9EE8-0A2A7313523E}" type="presOf" srcId="{BD98EC79-D2D6-46B1-B0B5-6EAEFF0FAC4A}" destId="{D6E03226-8323-4CF8-8893-1AEEBED45C9A}" srcOrd="0" destOrd="0" presId="urn:microsoft.com/office/officeart/2005/8/layout/process1"/>
    <dgm:cxn modelId="{099F5DFE-0EA9-4DD0-90DB-E244F9DA7091}" type="presOf" srcId="{6AC008AC-A28C-4FDC-8890-1E20E3E7E78F}" destId="{04012E9C-9992-438F-8EED-0CAAFBEBFDB5}" srcOrd="0" destOrd="0" presId="urn:microsoft.com/office/officeart/2005/8/layout/process1"/>
    <dgm:cxn modelId="{80C97867-0EEA-4EAE-98B8-8354BE582778}" type="presOf" srcId="{3975957A-2481-41AB-B5BB-6B83AA89F101}" destId="{B6AE2A27-02AB-4B4C-BE7D-3DE13C8951EF}" srcOrd="0" destOrd="0" presId="urn:microsoft.com/office/officeart/2005/8/layout/process1"/>
    <dgm:cxn modelId="{EBB6431A-2678-428B-81BD-65A52D0E72A1}" type="presOf" srcId="{7C1C13D3-322E-44B1-926A-6D6D623D9914}" destId="{76AA1F94-F20E-4FE6-AD03-BFCAEDEE4AE2}" srcOrd="0" destOrd="0" presId="urn:microsoft.com/office/officeart/2005/8/layout/process1"/>
    <dgm:cxn modelId="{C09E8758-6DA1-41A7-8209-7E70E04A255F}" type="presOf" srcId="{2FEFBEFF-C802-4E46-B438-45BF14B93651}" destId="{444F239C-FB54-45B8-9744-4D89DD83C8B2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B5FF4804-E001-4D10-8F0C-EE457D2AC01F}" type="presOf" srcId="{7A40AB3E-7D6A-4B4E-88FD-E7D92A3CBB29}" destId="{0E1D2428-B9C1-483B-A50C-0A1F5B227F34}" srcOrd="0" destOrd="0" presId="urn:microsoft.com/office/officeart/2005/8/layout/process1"/>
    <dgm:cxn modelId="{9FC62AD3-0911-44C2-A7B4-58DF35578803}" type="presOf" srcId="{7C1C13D3-322E-44B1-926A-6D6D623D9914}" destId="{80397354-3D3D-46F0-A404-BF4ED262C34E}" srcOrd="1" destOrd="0" presId="urn:microsoft.com/office/officeart/2005/8/layout/process1"/>
    <dgm:cxn modelId="{E28D09B4-124C-4FA5-9A40-48450E2FD590}" type="presOf" srcId="{F4F8034E-65F2-4A93-8BCE-5FBBEF9FEB73}" destId="{9CB13CFF-8B54-4658-9CE9-7FAA7139A35B}" srcOrd="0" destOrd="0" presId="urn:microsoft.com/office/officeart/2005/8/layout/process1"/>
    <dgm:cxn modelId="{196270C5-EFDB-4643-A16C-FC384167CDC4}" type="presOf" srcId="{CF024ED5-838F-460A-AFDA-F0B6C8937B33}" destId="{31B3ADBE-FEA7-4251-8120-A9AE9FC58BD1}" srcOrd="0" destOrd="0" presId="urn:microsoft.com/office/officeart/2005/8/layout/process1"/>
    <dgm:cxn modelId="{39047E6A-A203-453A-B424-C2214C6C8410}" type="presParOf" srcId="{B6AE2A27-02AB-4B4C-BE7D-3DE13C8951EF}" destId="{444F239C-FB54-45B8-9744-4D89DD83C8B2}" srcOrd="0" destOrd="0" presId="urn:microsoft.com/office/officeart/2005/8/layout/process1"/>
    <dgm:cxn modelId="{D83D94B8-6667-412C-A582-3E31110E8644}" type="presParOf" srcId="{B6AE2A27-02AB-4B4C-BE7D-3DE13C8951EF}" destId="{E82D062B-625E-4ACC-ACEC-B6C95D787B3A}" srcOrd="1" destOrd="0" presId="urn:microsoft.com/office/officeart/2005/8/layout/process1"/>
    <dgm:cxn modelId="{EA49A360-E654-414F-A7AC-A9455F2D01A2}" type="presParOf" srcId="{E82D062B-625E-4ACC-ACEC-B6C95D787B3A}" destId="{DEB3FF4D-6254-48FB-9F87-7135B6B92765}" srcOrd="0" destOrd="0" presId="urn:microsoft.com/office/officeart/2005/8/layout/process1"/>
    <dgm:cxn modelId="{4630043F-8F35-4CAE-9C24-D549AE801C1C}" type="presParOf" srcId="{B6AE2A27-02AB-4B4C-BE7D-3DE13C8951EF}" destId="{0E1D2428-B9C1-483B-A50C-0A1F5B227F34}" srcOrd="2" destOrd="0" presId="urn:microsoft.com/office/officeart/2005/8/layout/process1"/>
    <dgm:cxn modelId="{5D972C55-DCE5-4004-AE43-E6936811A49E}" type="presParOf" srcId="{B6AE2A27-02AB-4B4C-BE7D-3DE13C8951EF}" destId="{D6E03226-8323-4CF8-8893-1AEEBED45C9A}" srcOrd="3" destOrd="0" presId="urn:microsoft.com/office/officeart/2005/8/layout/process1"/>
    <dgm:cxn modelId="{DAB9818C-683A-4E28-958D-DA48E7A7E2EF}" type="presParOf" srcId="{D6E03226-8323-4CF8-8893-1AEEBED45C9A}" destId="{CF099328-5998-41F5-A621-922DC5D304F3}" srcOrd="0" destOrd="0" presId="urn:microsoft.com/office/officeart/2005/8/layout/process1"/>
    <dgm:cxn modelId="{13C2F1D2-5FAB-4955-9244-773BDE0DB354}" type="presParOf" srcId="{B6AE2A27-02AB-4B4C-BE7D-3DE13C8951EF}" destId="{9CB13CFF-8B54-4658-9CE9-7FAA7139A35B}" srcOrd="4" destOrd="0" presId="urn:microsoft.com/office/officeart/2005/8/layout/process1"/>
    <dgm:cxn modelId="{41110959-4DF0-45F8-A300-CCC4CE9A138A}" type="presParOf" srcId="{B6AE2A27-02AB-4B4C-BE7D-3DE13C8951EF}" destId="{925BA5A3-3792-485A-9D84-8D4E4A616D64}" srcOrd="5" destOrd="0" presId="urn:microsoft.com/office/officeart/2005/8/layout/process1"/>
    <dgm:cxn modelId="{17090058-D7A4-47D1-8532-55271D5CE16D}" type="presParOf" srcId="{925BA5A3-3792-485A-9D84-8D4E4A616D64}" destId="{4E8F0DE3-1A48-4C75-AA38-415D4FD7C13C}" srcOrd="0" destOrd="0" presId="urn:microsoft.com/office/officeart/2005/8/layout/process1"/>
    <dgm:cxn modelId="{618B0F13-540A-4030-B69E-DF87EEFE559B}" type="presParOf" srcId="{B6AE2A27-02AB-4B4C-BE7D-3DE13C8951EF}" destId="{04012E9C-9992-438F-8EED-0CAAFBEBFDB5}" srcOrd="6" destOrd="0" presId="urn:microsoft.com/office/officeart/2005/8/layout/process1"/>
    <dgm:cxn modelId="{01C7402D-E055-4DF2-8FD7-BBAB73EEA642}" type="presParOf" srcId="{B6AE2A27-02AB-4B4C-BE7D-3DE13C8951EF}" destId="{76AA1F94-F20E-4FE6-AD03-BFCAEDEE4AE2}" srcOrd="7" destOrd="0" presId="urn:microsoft.com/office/officeart/2005/8/layout/process1"/>
    <dgm:cxn modelId="{3A765731-3D5E-4ADF-BAF7-650F12AD4470}" type="presParOf" srcId="{76AA1F94-F20E-4FE6-AD03-BFCAEDEE4AE2}" destId="{80397354-3D3D-46F0-A404-BF4ED262C34E}" srcOrd="0" destOrd="0" presId="urn:microsoft.com/office/officeart/2005/8/layout/process1"/>
    <dgm:cxn modelId="{29903710-0B0B-4EDC-85DC-25A86AE15CB8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Définir l’architecture</a:t>
          </a:r>
        </a:p>
        <a:p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7D3186A-A7F8-4F3E-B678-759FF0543718}">
      <dgm:prSet phldrT="[Texte]"/>
      <dgm:spPr/>
      <dgm:t>
        <a:bodyPr/>
        <a:lstStyle/>
        <a:p>
          <a:r>
            <a:rPr lang="fr-FR" dirty="0" smtClean="0"/>
            <a:t>Structure le contenu</a:t>
          </a:r>
          <a:endParaRPr lang="fr-FR" dirty="0"/>
        </a:p>
      </dgm:t>
    </dgm:pt>
    <dgm:pt modelId="{3575AB38-A828-4573-9898-473BB49D3654}" type="parTrans" cxnId="{3F842E7B-A423-480E-87B0-B9C28EE23409}">
      <dgm:prSet/>
      <dgm:spPr/>
      <dgm:t>
        <a:bodyPr/>
        <a:lstStyle/>
        <a:p>
          <a:endParaRPr lang="fr-FR"/>
        </a:p>
      </dgm:t>
    </dgm:pt>
    <dgm:pt modelId="{8CD1CACC-A1DA-4BA6-92A9-17B6C3AB1025}" type="sibTrans" cxnId="{3F842E7B-A423-480E-87B0-B9C28EE23409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Fixer les principes de navigation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Structurer la mise en page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 créer un contenu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A7147FFB-F103-4D4B-8176-A3EFC6420C80}" type="pres">
      <dgm:prSet presAssocID="{F7D3186A-A7F8-4F3E-B678-759FF0543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FF78E4-364E-402A-8E9F-19F39766DF81}" type="pres">
      <dgm:prSet presAssocID="{8CD1CACC-A1DA-4BA6-92A9-17B6C3AB102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78C2C052-3BEB-4377-A614-E5DB9FEBD55A}" type="pres">
      <dgm:prSet presAssocID="{8CD1CACC-A1DA-4BA6-92A9-17B6C3AB102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F6E1945-FB80-43E7-8EE6-C4CE2749F05F}" type="presOf" srcId="{9796A587-FDDD-4261-A3EC-2435CED44B1A}" destId="{925BA5A3-3792-485A-9D84-8D4E4A616D64}" srcOrd="0" destOrd="0" presId="urn:microsoft.com/office/officeart/2005/8/layout/process1"/>
    <dgm:cxn modelId="{0B6264F1-3167-4D1C-A66A-6107C1A6E914}" type="presOf" srcId="{6AC008AC-A28C-4FDC-8890-1E20E3E7E78F}" destId="{04012E9C-9992-438F-8EED-0CAAFBEBFDB5}" srcOrd="0" destOrd="0" presId="urn:microsoft.com/office/officeart/2005/8/layout/process1"/>
    <dgm:cxn modelId="{055FC5E5-465A-44EE-86B0-3048F7132748}" type="presOf" srcId="{F7D3186A-A7F8-4F3E-B678-759FF0543718}" destId="{A7147FFB-F103-4D4B-8176-A3EFC6420C80}" srcOrd="0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0016379C-B972-40D6-9125-C9CE4270FB01}" type="presOf" srcId="{CF024ED5-838F-460A-AFDA-F0B6C8937B33}" destId="{31B3ADBE-FEA7-4251-8120-A9AE9FC58BD1}" srcOrd="0" destOrd="0" presId="urn:microsoft.com/office/officeart/2005/8/layout/process1"/>
    <dgm:cxn modelId="{F4492C4E-98D0-45F9-A384-6164A65C3E6E}" type="presOf" srcId="{8CD1CACC-A1DA-4BA6-92A9-17B6C3AB1025}" destId="{78C2C052-3BEB-4377-A614-E5DB9FEBD55A}" srcOrd="1" destOrd="0" presId="urn:microsoft.com/office/officeart/2005/8/layout/process1"/>
    <dgm:cxn modelId="{ECB91801-2466-492A-B805-07914596B568}" type="presOf" srcId="{9796A587-FDDD-4261-A3EC-2435CED44B1A}" destId="{4E8F0DE3-1A48-4C75-AA38-415D4FD7C13C}" srcOrd="1" destOrd="0" presId="urn:microsoft.com/office/officeart/2005/8/layout/process1"/>
    <dgm:cxn modelId="{B1D04EEC-1B55-4BFF-B307-C97EB746FE57}" type="presOf" srcId="{8CD1CACC-A1DA-4BA6-92A9-17B6C3AB1025}" destId="{63FF78E4-364E-402A-8E9F-19F39766DF81}" srcOrd="0" destOrd="0" presId="urn:microsoft.com/office/officeart/2005/8/layout/process1"/>
    <dgm:cxn modelId="{3F842E7B-A423-480E-87B0-B9C28EE23409}" srcId="{3975957A-2481-41AB-B5BB-6B83AA89F101}" destId="{F7D3186A-A7F8-4F3E-B678-759FF0543718}" srcOrd="1" destOrd="0" parTransId="{3575AB38-A828-4573-9898-473BB49D3654}" sibTransId="{8CD1CACC-A1DA-4BA6-92A9-17B6C3AB1025}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FEDC7F2E-71E6-4026-A4F4-85EB0E386BD5}" type="presOf" srcId="{7C1C13D3-322E-44B1-926A-6D6D623D9914}" destId="{80397354-3D3D-46F0-A404-BF4ED262C34E}" srcOrd="1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749F039B-9AA0-4089-834A-1A36F6D02BCB}" type="presOf" srcId="{2FEFBEFF-C802-4E46-B438-45BF14B93651}" destId="{444F239C-FB54-45B8-9744-4D89DD83C8B2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C6FEA674-9BC8-4ACC-865F-A21FC8DDF27E}" type="presOf" srcId="{3975957A-2481-41AB-B5BB-6B83AA89F101}" destId="{B6AE2A27-02AB-4B4C-BE7D-3DE13C8951EF}" srcOrd="0" destOrd="0" presId="urn:microsoft.com/office/officeart/2005/8/layout/process1"/>
    <dgm:cxn modelId="{76092347-4D55-4FEA-895C-CCFCB84B82A8}" type="presOf" srcId="{F4F8034E-65F2-4A93-8BCE-5FBBEF9FEB73}" destId="{9CB13CFF-8B54-4658-9CE9-7FAA7139A35B}" srcOrd="0" destOrd="0" presId="urn:microsoft.com/office/officeart/2005/8/layout/process1"/>
    <dgm:cxn modelId="{26668B80-6178-4C88-A688-419AD5A3B61F}" type="presOf" srcId="{8FB7161A-A3B1-4937-80E7-6CE485D099E9}" destId="{DEB3FF4D-6254-48FB-9F87-7135B6B92765}" srcOrd="1" destOrd="0" presId="urn:microsoft.com/office/officeart/2005/8/layout/process1"/>
    <dgm:cxn modelId="{00DF4715-EAE6-45D6-A694-637754A07E5F}" type="presOf" srcId="{8FB7161A-A3B1-4937-80E7-6CE485D099E9}" destId="{E82D062B-625E-4ACC-ACEC-B6C95D787B3A}" srcOrd="0" destOrd="0" presId="urn:microsoft.com/office/officeart/2005/8/layout/process1"/>
    <dgm:cxn modelId="{CB69E2EB-333A-4357-BD98-7510EF25E978}" type="presOf" srcId="{7C1C13D3-322E-44B1-926A-6D6D623D9914}" destId="{76AA1F94-F20E-4FE6-AD03-BFCAEDEE4AE2}" srcOrd="0" destOrd="0" presId="urn:microsoft.com/office/officeart/2005/8/layout/process1"/>
    <dgm:cxn modelId="{D62BF76C-13B0-4FD5-9718-BB0D6226AEEA}" type="presParOf" srcId="{B6AE2A27-02AB-4B4C-BE7D-3DE13C8951EF}" destId="{444F239C-FB54-45B8-9744-4D89DD83C8B2}" srcOrd="0" destOrd="0" presId="urn:microsoft.com/office/officeart/2005/8/layout/process1"/>
    <dgm:cxn modelId="{045A4061-50F9-4A7C-908C-4F4086CDCF51}" type="presParOf" srcId="{B6AE2A27-02AB-4B4C-BE7D-3DE13C8951EF}" destId="{E82D062B-625E-4ACC-ACEC-B6C95D787B3A}" srcOrd="1" destOrd="0" presId="urn:microsoft.com/office/officeart/2005/8/layout/process1"/>
    <dgm:cxn modelId="{DB4E0BA0-37FB-4C74-AFFC-6533735D2A77}" type="presParOf" srcId="{E82D062B-625E-4ACC-ACEC-B6C95D787B3A}" destId="{DEB3FF4D-6254-48FB-9F87-7135B6B92765}" srcOrd="0" destOrd="0" presId="urn:microsoft.com/office/officeart/2005/8/layout/process1"/>
    <dgm:cxn modelId="{13642CCE-2867-4BD4-A7F5-274DA1C16861}" type="presParOf" srcId="{B6AE2A27-02AB-4B4C-BE7D-3DE13C8951EF}" destId="{A7147FFB-F103-4D4B-8176-A3EFC6420C80}" srcOrd="2" destOrd="0" presId="urn:microsoft.com/office/officeart/2005/8/layout/process1"/>
    <dgm:cxn modelId="{C1D1C3C5-F6D5-4053-9B60-919D6ABF9774}" type="presParOf" srcId="{B6AE2A27-02AB-4B4C-BE7D-3DE13C8951EF}" destId="{63FF78E4-364E-402A-8E9F-19F39766DF81}" srcOrd="3" destOrd="0" presId="urn:microsoft.com/office/officeart/2005/8/layout/process1"/>
    <dgm:cxn modelId="{A8EE8B80-9552-491E-A569-FB35FE0E941B}" type="presParOf" srcId="{63FF78E4-364E-402A-8E9F-19F39766DF81}" destId="{78C2C052-3BEB-4377-A614-E5DB9FEBD55A}" srcOrd="0" destOrd="0" presId="urn:microsoft.com/office/officeart/2005/8/layout/process1"/>
    <dgm:cxn modelId="{233EE4B7-B42A-44D6-8678-8C5AFE9F7EFD}" type="presParOf" srcId="{B6AE2A27-02AB-4B4C-BE7D-3DE13C8951EF}" destId="{9CB13CFF-8B54-4658-9CE9-7FAA7139A35B}" srcOrd="4" destOrd="0" presId="urn:microsoft.com/office/officeart/2005/8/layout/process1"/>
    <dgm:cxn modelId="{945C9708-F5A2-4447-A8A6-1025771D84BD}" type="presParOf" srcId="{B6AE2A27-02AB-4B4C-BE7D-3DE13C8951EF}" destId="{925BA5A3-3792-485A-9D84-8D4E4A616D64}" srcOrd="5" destOrd="0" presId="urn:microsoft.com/office/officeart/2005/8/layout/process1"/>
    <dgm:cxn modelId="{39D170CB-EFE3-4E05-A6EE-67F40C680E7C}" type="presParOf" srcId="{925BA5A3-3792-485A-9D84-8D4E4A616D64}" destId="{4E8F0DE3-1A48-4C75-AA38-415D4FD7C13C}" srcOrd="0" destOrd="0" presId="urn:microsoft.com/office/officeart/2005/8/layout/process1"/>
    <dgm:cxn modelId="{FF51FECD-E2AE-49B6-AAF4-0F37A2E351BB}" type="presParOf" srcId="{B6AE2A27-02AB-4B4C-BE7D-3DE13C8951EF}" destId="{04012E9C-9992-438F-8EED-0CAAFBEBFDB5}" srcOrd="6" destOrd="0" presId="urn:microsoft.com/office/officeart/2005/8/layout/process1"/>
    <dgm:cxn modelId="{61DCAA7A-2431-4C86-B9E7-E41E58DA040A}" type="presParOf" srcId="{B6AE2A27-02AB-4B4C-BE7D-3DE13C8951EF}" destId="{76AA1F94-F20E-4FE6-AD03-BFCAEDEE4AE2}" srcOrd="7" destOrd="0" presId="urn:microsoft.com/office/officeart/2005/8/layout/process1"/>
    <dgm:cxn modelId="{16453755-054D-4515-8F8F-206BD63DB68F}" type="presParOf" srcId="{76AA1F94-F20E-4FE6-AD03-BFCAEDEE4AE2}" destId="{80397354-3D3D-46F0-A404-BF4ED262C34E}" srcOrd="0" destOrd="0" presId="urn:microsoft.com/office/officeart/2005/8/layout/process1"/>
    <dgm:cxn modelId="{4EFC0E22-BEAF-4BA2-B154-314BD7E843E9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Ajouter la dynamique</a:t>
          </a:r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Rendre lisible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Textes et outils de dialogue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Fenêtre de dialogue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7A40AB3E-7D6A-4B4E-88FD-E7D92A3CBB29}">
      <dgm:prSet phldrT="[Texte]"/>
      <dgm:spPr/>
      <dgm:t>
        <a:bodyPr/>
        <a:lstStyle/>
        <a:p>
          <a:r>
            <a:rPr lang="fr-FR" dirty="0" smtClean="0"/>
            <a:t>Mettre en relief</a:t>
          </a:r>
          <a:endParaRPr lang="fr-FR" dirty="0"/>
        </a:p>
      </dgm:t>
    </dgm:pt>
    <dgm:pt modelId="{A951E8FE-57F8-420F-9F6A-5AF2839921D9}" type="parTrans" cxnId="{32B011CC-1140-4AA9-92B7-D7CC27BFF356}">
      <dgm:prSet/>
      <dgm:spPr/>
      <dgm:t>
        <a:bodyPr/>
        <a:lstStyle/>
        <a:p>
          <a:endParaRPr lang="fr-FR"/>
        </a:p>
      </dgm:t>
    </dgm:pt>
    <dgm:pt modelId="{BD98EC79-D2D6-46B1-B0B5-6EAEFF0FAC4A}" type="sibTrans" cxnId="{32B011CC-1140-4AA9-92B7-D7CC27BFF356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1D2428-B9C1-483B-A50C-0A1F5B227F34}" type="pres">
      <dgm:prSet presAssocID="{7A40AB3E-7D6A-4B4E-88FD-E7D92A3CBB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E03226-8323-4CF8-8893-1AEEBED45C9A}" type="pres">
      <dgm:prSet presAssocID="{BD98EC79-D2D6-46B1-B0B5-6EAEFF0FAC4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F099328-5998-41F5-A621-922DC5D304F3}" type="pres">
      <dgm:prSet presAssocID="{BD98EC79-D2D6-46B1-B0B5-6EAEFF0FAC4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B011CC-1140-4AA9-92B7-D7CC27BFF356}" srcId="{3975957A-2481-41AB-B5BB-6B83AA89F101}" destId="{7A40AB3E-7D6A-4B4E-88FD-E7D92A3CBB29}" srcOrd="1" destOrd="0" parTransId="{A951E8FE-57F8-420F-9F6A-5AF2839921D9}" sibTransId="{BD98EC79-D2D6-46B1-B0B5-6EAEFF0FAC4A}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31038BE8-14BB-4693-92DC-5578C3067E01}" type="presOf" srcId="{8FB7161A-A3B1-4937-80E7-6CE485D099E9}" destId="{DEB3FF4D-6254-48FB-9F87-7135B6B92765}" srcOrd="1" destOrd="0" presId="urn:microsoft.com/office/officeart/2005/8/layout/process1"/>
    <dgm:cxn modelId="{D37AFD27-A565-4076-8630-AADABED80D8F}" type="presOf" srcId="{7A40AB3E-7D6A-4B4E-88FD-E7D92A3CBB29}" destId="{0E1D2428-B9C1-483B-A50C-0A1F5B227F34}" srcOrd="0" destOrd="0" presId="urn:microsoft.com/office/officeart/2005/8/layout/process1"/>
    <dgm:cxn modelId="{3844767A-C904-4BCE-8D0B-DF764B4EEA3B}" type="presOf" srcId="{6AC008AC-A28C-4FDC-8890-1E20E3E7E78F}" destId="{04012E9C-9992-438F-8EED-0CAAFBEBFDB5}" srcOrd="0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EDB9F876-47AB-4637-B69E-F3E5B6A6E381}" type="presOf" srcId="{9796A587-FDDD-4261-A3EC-2435CED44B1A}" destId="{4E8F0DE3-1A48-4C75-AA38-415D4FD7C13C}" srcOrd="1" destOrd="0" presId="urn:microsoft.com/office/officeart/2005/8/layout/process1"/>
    <dgm:cxn modelId="{D1A50BEA-D79D-433B-BAF8-68C4AD9F507F}" type="presOf" srcId="{CF024ED5-838F-460A-AFDA-F0B6C8937B33}" destId="{31B3ADBE-FEA7-4251-8120-A9AE9FC58BD1}" srcOrd="0" destOrd="0" presId="urn:microsoft.com/office/officeart/2005/8/layout/process1"/>
    <dgm:cxn modelId="{E5E2E3C4-5BFD-4B21-B021-39B497978C8C}" type="presOf" srcId="{7C1C13D3-322E-44B1-926A-6D6D623D9914}" destId="{80397354-3D3D-46F0-A404-BF4ED262C34E}" srcOrd="1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E9DFEA88-E6CB-4AF8-BA2B-3C7CA623F008}" type="presOf" srcId="{8FB7161A-A3B1-4937-80E7-6CE485D099E9}" destId="{E82D062B-625E-4ACC-ACEC-B6C95D787B3A}" srcOrd="0" destOrd="0" presId="urn:microsoft.com/office/officeart/2005/8/layout/process1"/>
    <dgm:cxn modelId="{A37A819D-783F-463A-8E3D-E6C22FFDA86F}" type="presOf" srcId="{7C1C13D3-322E-44B1-926A-6D6D623D9914}" destId="{76AA1F94-F20E-4FE6-AD03-BFCAEDEE4AE2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3514D115-F787-4885-B683-1797A7AA4E2C}" type="presOf" srcId="{2FEFBEFF-C802-4E46-B438-45BF14B93651}" destId="{444F239C-FB54-45B8-9744-4D89DD83C8B2}" srcOrd="0" destOrd="0" presId="urn:microsoft.com/office/officeart/2005/8/layout/process1"/>
    <dgm:cxn modelId="{5031E64E-26F8-4590-89AA-F267A0911366}" type="presOf" srcId="{3975957A-2481-41AB-B5BB-6B83AA89F101}" destId="{B6AE2A27-02AB-4B4C-BE7D-3DE13C8951EF}" srcOrd="0" destOrd="0" presId="urn:microsoft.com/office/officeart/2005/8/layout/process1"/>
    <dgm:cxn modelId="{42790F18-EE03-4501-B9E5-A6973E4D6BBF}" type="presOf" srcId="{BD98EC79-D2D6-46B1-B0B5-6EAEFF0FAC4A}" destId="{CF099328-5998-41F5-A621-922DC5D304F3}" srcOrd="1" destOrd="0" presId="urn:microsoft.com/office/officeart/2005/8/layout/process1"/>
    <dgm:cxn modelId="{6B9D7167-79FA-4D2A-9F03-3841F9DB746D}" type="presOf" srcId="{BD98EC79-D2D6-46B1-B0B5-6EAEFF0FAC4A}" destId="{D6E03226-8323-4CF8-8893-1AEEBED45C9A}" srcOrd="0" destOrd="0" presId="urn:microsoft.com/office/officeart/2005/8/layout/process1"/>
    <dgm:cxn modelId="{6E4A4924-B6A2-40CB-BE93-8DE0F7C43DF1}" type="presOf" srcId="{9796A587-FDDD-4261-A3EC-2435CED44B1A}" destId="{925BA5A3-3792-485A-9D84-8D4E4A616D64}" srcOrd="0" destOrd="0" presId="urn:microsoft.com/office/officeart/2005/8/layout/process1"/>
    <dgm:cxn modelId="{7AD72CC9-301C-41C0-854D-7837D7C23631}" type="presOf" srcId="{F4F8034E-65F2-4A93-8BCE-5FBBEF9FEB73}" destId="{9CB13CFF-8B54-4658-9CE9-7FAA7139A35B}" srcOrd="0" destOrd="0" presId="urn:microsoft.com/office/officeart/2005/8/layout/process1"/>
    <dgm:cxn modelId="{F08A9272-E2C3-42D1-AA85-8087ABB0E57E}" type="presParOf" srcId="{B6AE2A27-02AB-4B4C-BE7D-3DE13C8951EF}" destId="{444F239C-FB54-45B8-9744-4D89DD83C8B2}" srcOrd="0" destOrd="0" presId="urn:microsoft.com/office/officeart/2005/8/layout/process1"/>
    <dgm:cxn modelId="{2D8B8C01-78C9-4F93-B5A2-744A2957225B}" type="presParOf" srcId="{B6AE2A27-02AB-4B4C-BE7D-3DE13C8951EF}" destId="{E82D062B-625E-4ACC-ACEC-B6C95D787B3A}" srcOrd="1" destOrd="0" presId="urn:microsoft.com/office/officeart/2005/8/layout/process1"/>
    <dgm:cxn modelId="{A22ACBE7-FD6A-44EB-AB39-82154375DD07}" type="presParOf" srcId="{E82D062B-625E-4ACC-ACEC-B6C95D787B3A}" destId="{DEB3FF4D-6254-48FB-9F87-7135B6B92765}" srcOrd="0" destOrd="0" presId="urn:microsoft.com/office/officeart/2005/8/layout/process1"/>
    <dgm:cxn modelId="{9817AD0D-599D-407B-8506-59BAF262B3D2}" type="presParOf" srcId="{B6AE2A27-02AB-4B4C-BE7D-3DE13C8951EF}" destId="{0E1D2428-B9C1-483B-A50C-0A1F5B227F34}" srcOrd="2" destOrd="0" presId="urn:microsoft.com/office/officeart/2005/8/layout/process1"/>
    <dgm:cxn modelId="{1D5B6CB2-D5A3-4D9A-8ED9-42EBA98A3FF3}" type="presParOf" srcId="{B6AE2A27-02AB-4B4C-BE7D-3DE13C8951EF}" destId="{D6E03226-8323-4CF8-8893-1AEEBED45C9A}" srcOrd="3" destOrd="0" presId="urn:microsoft.com/office/officeart/2005/8/layout/process1"/>
    <dgm:cxn modelId="{E90D5C7F-1061-48D4-B854-9D6C53C6B2EF}" type="presParOf" srcId="{D6E03226-8323-4CF8-8893-1AEEBED45C9A}" destId="{CF099328-5998-41F5-A621-922DC5D304F3}" srcOrd="0" destOrd="0" presId="urn:microsoft.com/office/officeart/2005/8/layout/process1"/>
    <dgm:cxn modelId="{520BC6EA-F6F5-4760-891F-5B0A55A2E8E9}" type="presParOf" srcId="{B6AE2A27-02AB-4B4C-BE7D-3DE13C8951EF}" destId="{9CB13CFF-8B54-4658-9CE9-7FAA7139A35B}" srcOrd="4" destOrd="0" presId="urn:microsoft.com/office/officeart/2005/8/layout/process1"/>
    <dgm:cxn modelId="{215E3480-5F5D-4D8E-893E-6A1346A94E2B}" type="presParOf" srcId="{B6AE2A27-02AB-4B4C-BE7D-3DE13C8951EF}" destId="{925BA5A3-3792-485A-9D84-8D4E4A616D64}" srcOrd="5" destOrd="0" presId="urn:microsoft.com/office/officeart/2005/8/layout/process1"/>
    <dgm:cxn modelId="{03339380-67F1-4ADA-98A3-FD3023A344D0}" type="presParOf" srcId="{925BA5A3-3792-485A-9D84-8D4E4A616D64}" destId="{4E8F0DE3-1A48-4C75-AA38-415D4FD7C13C}" srcOrd="0" destOrd="0" presId="urn:microsoft.com/office/officeart/2005/8/layout/process1"/>
    <dgm:cxn modelId="{532D6DC7-4105-4065-9834-B20051D6C0C3}" type="presParOf" srcId="{B6AE2A27-02AB-4B4C-BE7D-3DE13C8951EF}" destId="{04012E9C-9992-438F-8EED-0CAAFBEBFDB5}" srcOrd="6" destOrd="0" presId="urn:microsoft.com/office/officeart/2005/8/layout/process1"/>
    <dgm:cxn modelId="{35E7E899-BB6B-4B7C-B064-641EB4FF2900}" type="presParOf" srcId="{B6AE2A27-02AB-4B4C-BE7D-3DE13C8951EF}" destId="{76AA1F94-F20E-4FE6-AD03-BFCAEDEE4AE2}" srcOrd="7" destOrd="0" presId="urn:microsoft.com/office/officeart/2005/8/layout/process1"/>
    <dgm:cxn modelId="{0253E2FD-44C0-4C06-808D-B3B40D5E53BF}" type="presParOf" srcId="{76AA1F94-F20E-4FE6-AD03-BFCAEDEE4AE2}" destId="{80397354-3D3D-46F0-A404-BF4ED262C34E}" srcOrd="0" destOrd="0" presId="urn:microsoft.com/office/officeart/2005/8/layout/process1"/>
    <dgm:cxn modelId="{C3D99C43-D72D-4631-AFCD-5139DD2DB8D0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Définir l’architecture</a:t>
          </a:r>
        </a:p>
        <a:p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7D3186A-A7F8-4F3E-B678-759FF0543718}">
      <dgm:prSet phldrT="[Texte]"/>
      <dgm:spPr/>
      <dgm:t>
        <a:bodyPr/>
        <a:lstStyle/>
        <a:p>
          <a:r>
            <a:rPr lang="fr-FR" dirty="0" smtClean="0"/>
            <a:t>Structure le contenu</a:t>
          </a:r>
          <a:endParaRPr lang="fr-FR" dirty="0"/>
        </a:p>
      </dgm:t>
    </dgm:pt>
    <dgm:pt modelId="{3575AB38-A828-4573-9898-473BB49D3654}" type="parTrans" cxnId="{3F842E7B-A423-480E-87B0-B9C28EE23409}">
      <dgm:prSet/>
      <dgm:spPr/>
      <dgm:t>
        <a:bodyPr/>
        <a:lstStyle/>
        <a:p>
          <a:endParaRPr lang="fr-FR"/>
        </a:p>
      </dgm:t>
    </dgm:pt>
    <dgm:pt modelId="{8CD1CACC-A1DA-4BA6-92A9-17B6C3AB1025}" type="sibTrans" cxnId="{3F842E7B-A423-480E-87B0-B9C28EE23409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Fixer les principes de navigation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Structurer la mise en page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 créer un contenu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A7147FFB-F103-4D4B-8176-A3EFC6420C80}" type="pres">
      <dgm:prSet presAssocID="{F7D3186A-A7F8-4F3E-B678-759FF0543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FF78E4-364E-402A-8E9F-19F39766DF81}" type="pres">
      <dgm:prSet presAssocID="{8CD1CACC-A1DA-4BA6-92A9-17B6C3AB102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78C2C052-3BEB-4377-A614-E5DB9FEBD55A}" type="pres">
      <dgm:prSet presAssocID="{8CD1CACC-A1DA-4BA6-92A9-17B6C3AB102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9FD95FC-78A0-4F6E-B58A-E8E52A5B2D4C}" type="presOf" srcId="{8FB7161A-A3B1-4937-80E7-6CE485D099E9}" destId="{E82D062B-625E-4ACC-ACEC-B6C95D787B3A}" srcOrd="0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E9B59D2B-C253-49A8-A25B-AE28085AA7DF}" type="presOf" srcId="{3975957A-2481-41AB-B5BB-6B83AA89F101}" destId="{B6AE2A27-02AB-4B4C-BE7D-3DE13C8951EF}" srcOrd="0" destOrd="0" presId="urn:microsoft.com/office/officeart/2005/8/layout/process1"/>
    <dgm:cxn modelId="{623F67E7-10DA-4B1E-B7E4-F0A7D1CBA06C}" type="presOf" srcId="{7C1C13D3-322E-44B1-926A-6D6D623D9914}" destId="{76AA1F94-F20E-4FE6-AD03-BFCAEDEE4AE2}" srcOrd="0" destOrd="0" presId="urn:microsoft.com/office/officeart/2005/8/layout/process1"/>
    <dgm:cxn modelId="{460045BF-C425-4BBB-A352-B2446B2DF343}" type="presOf" srcId="{CF024ED5-838F-460A-AFDA-F0B6C8937B33}" destId="{31B3ADBE-FEA7-4251-8120-A9AE9FC58BD1}" srcOrd="0" destOrd="0" presId="urn:microsoft.com/office/officeart/2005/8/layout/process1"/>
    <dgm:cxn modelId="{DE306679-1438-480D-983F-9DCB0C6A1B8D}" type="presOf" srcId="{2FEFBEFF-C802-4E46-B438-45BF14B93651}" destId="{444F239C-FB54-45B8-9744-4D89DD83C8B2}" srcOrd="0" destOrd="0" presId="urn:microsoft.com/office/officeart/2005/8/layout/process1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3F842E7B-A423-480E-87B0-B9C28EE23409}" srcId="{3975957A-2481-41AB-B5BB-6B83AA89F101}" destId="{F7D3186A-A7F8-4F3E-B678-759FF0543718}" srcOrd="1" destOrd="0" parTransId="{3575AB38-A828-4573-9898-473BB49D3654}" sibTransId="{8CD1CACC-A1DA-4BA6-92A9-17B6C3AB1025}"/>
    <dgm:cxn modelId="{AEAB9FE1-91AE-48E5-BE9D-4AF0EA604C9A}" type="presOf" srcId="{9796A587-FDDD-4261-A3EC-2435CED44B1A}" destId="{925BA5A3-3792-485A-9D84-8D4E4A616D64}" srcOrd="0" destOrd="0" presId="urn:microsoft.com/office/officeart/2005/8/layout/process1"/>
    <dgm:cxn modelId="{680B679C-1939-4315-AD4C-AD245C090DB2}" type="presOf" srcId="{F7D3186A-A7F8-4F3E-B678-759FF0543718}" destId="{A7147FFB-F103-4D4B-8176-A3EFC6420C80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279855F6-6576-4577-89B0-670F05C05DF9}" type="presOf" srcId="{8FB7161A-A3B1-4937-80E7-6CE485D099E9}" destId="{DEB3FF4D-6254-48FB-9F87-7135B6B92765}" srcOrd="1" destOrd="0" presId="urn:microsoft.com/office/officeart/2005/8/layout/process1"/>
    <dgm:cxn modelId="{7F34059F-B05C-41D3-8ED9-6043970E98E0}" type="presOf" srcId="{9796A587-FDDD-4261-A3EC-2435CED44B1A}" destId="{4E8F0DE3-1A48-4C75-AA38-415D4FD7C13C}" srcOrd="1" destOrd="0" presId="urn:microsoft.com/office/officeart/2005/8/layout/process1"/>
    <dgm:cxn modelId="{4C9917C9-27AE-4BF0-8E2D-AA7838299C7A}" type="presOf" srcId="{6AC008AC-A28C-4FDC-8890-1E20E3E7E78F}" destId="{04012E9C-9992-438F-8EED-0CAAFBEBFDB5}" srcOrd="0" destOrd="0" presId="urn:microsoft.com/office/officeart/2005/8/layout/process1"/>
    <dgm:cxn modelId="{05D56618-A180-4731-96B4-2B36DBC3E2AD}" type="presOf" srcId="{7C1C13D3-322E-44B1-926A-6D6D623D9914}" destId="{80397354-3D3D-46F0-A404-BF4ED262C34E}" srcOrd="1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8EBA4585-8A43-4F1E-907A-F977BE535821}" type="presOf" srcId="{F4F8034E-65F2-4A93-8BCE-5FBBEF9FEB73}" destId="{9CB13CFF-8B54-4658-9CE9-7FAA7139A35B}" srcOrd="0" destOrd="0" presId="urn:microsoft.com/office/officeart/2005/8/layout/process1"/>
    <dgm:cxn modelId="{31EFB42E-D732-4827-B58C-B7D575EAF507}" type="presOf" srcId="{8CD1CACC-A1DA-4BA6-92A9-17B6C3AB1025}" destId="{63FF78E4-364E-402A-8E9F-19F39766DF81}" srcOrd="0" destOrd="0" presId="urn:microsoft.com/office/officeart/2005/8/layout/process1"/>
    <dgm:cxn modelId="{3D557E8A-31AB-4508-BE3B-EBDE882FEE91}" type="presOf" srcId="{8CD1CACC-A1DA-4BA6-92A9-17B6C3AB1025}" destId="{78C2C052-3BEB-4377-A614-E5DB9FEBD55A}" srcOrd="1" destOrd="0" presId="urn:microsoft.com/office/officeart/2005/8/layout/process1"/>
    <dgm:cxn modelId="{3AED2E09-7A0F-4BF2-8081-D29A76FC1FD2}" type="presParOf" srcId="{B6AE2A27-02AB-4B4C-BE7D-3DE13C8951EF}" destId="{444F239C-FB54-45B8-9744-4D89DD83C8B2}" srcOrd="0" destOrd="0" presId="urn:microsoft.com/office/officeart/2005/8/layout/process1"/>
    <dgm:cxn modelId="{9C2FF829-6612-410F-9535-0B84271F9854}" type="presParOf" srcId="{B6AE2A27-02AB-4B4C-BE7D-3DE13C8951EF}" destId="{E82D062B-625E-4ACC-ACEC-B6C95D787B3A}" srcOrd="1" destOrd="0" presId="urn:microsoft.com/office/officeart/2005/8/layout/process1"/>
    <dgm:cxn modelId="{B3E283D2-B6FF-48B6-9A20-EDEBC72D9EFB}" type="presParOf" srcId="{E82D062B-625E-4ACC-ACEC-B6C95D787B3A}" destId="{DEB3FF4D-6254-48FB-9F87-7135B6B92765}" srcOrd="0" destOrd="0" presId="urn:microsoft.com/office/officeart/2005/8/layout/process1"/>
    <dgm:cxn modelId="{185FEEF4-1697-4C6F-9C0C-FA4B633BD586}" type="presParOf" srcId="{B6AE2A27-02AB-4B4C-BE7D-3DE13C8951EF}" destId="{A7147FFB-F103-4D4B-8176-A3EFC6420C80}" srcOrd="2" destOrd="0" presId="urn:microsoft.com/office/officeart/2005/8/layout/process1"/>
    <dgm:cxn modelId="{9FBCB8C3-20B5-4786-B53F-5E19AF707B98}" type="presParOf" srcId="{B6AE2A27-02AB-4B4C-BE7D-3DE13C8951EF}" destId="{63FF78E4-364E-402A-8E9F-19F39766DF81}" srcOrd="3" destOrd="0" presId="urn:microsoft.com/office/officeart/2005/8/layout/process1"/>
    <dgm:cxn modelId="{F00D129D-34BC-4B1F-9F6B-DB945F08CE78}" type="presParOf" srcId="{63FF78E4-364E-402A-8E9F-19F39766DF81}" destId="{78C2C052-3BEB-4377-A614-E5DB9FEBD55A}" srcOrd="0" destOrd="0" presId="urn:microsoft.com/office/officeart/2005/8/layout/process1"/>
    <dgm:cxn modelId="{6A69407A-28B6-4257-B0E8-80C523A62AF3}" type="presParOf" srcId="{B6AE2A27-02AB-4B4C-BE7D-3DE13C8951EF}" destId="{9CB13CFF-8B54-4658-9CE9-7FAA7139A35B}" srcOrd="4" destOrd="0" presId="urn:microsoft.com/office/officeart/2005/8/layout/process1"/>
    <dgm:cxn modelId="{8F4B0977-15A6-40DC-87FA-C623AA7D038C}" type="presParOf" srcId="{B6AE2A27-02AB-4B4C-BE7D-3DE13C8951EF}" destId="{925BA5A3-3792-485A-9D84-8D4E4A616D64}" srcOrd="5" destOrd="0" presId="urn:microsoft.com/office/officeart/2005/8/layout/process1"/>
    <dgm:cxn modelId="{55EB2729-CA78-4604-9970-6F60A01C05EE}" type="presParOf" srcId="{925BA5A3-3792-485A-9D84-8D4E4A616D64}" destId="{4E8F0DE3-1A48-4C75-AA38-415D4FD7C13C}" srcOrd="0" destOrd="0" presId="urn:microsoft.com/office/officeart/2005/8/layout/process1"/>
    <dgm:cxn modelId="{2733DCD6-0F8A-4377-B5E9-927B759E8F21}" type="presParOf" srcId="{B6AE2A27-02AB-4B4C-BE7D-3DE13C8951EF}" destId="{04012E9C-9992-438F-8EED-0CAAFBEBFDB5}" srcOrd="6" destOrd="0" presId="urn:microsoft.com/office/officeart/2005/8/layout/process1"/>
    <dgm:cxn modelId="{17377CAD-C6B5-48C7-BEF1-D886B1B0DBA6}" type="presParOf" srcId="{B6AE2A27-02AB-4B4C-BE7D-3DE13C8951EF}" destId="{76AA1F94-F20E-4FE6-AD03-BFCAEDEE4AE2}" srcOrd="7" destOrd="0" presId="urn:microsoft.com/office/officeart/2005/8/layout/process1"/>
    <dgm:cxn modelId="{E04D9BA1-47ED-4F42-AD6B-33EB666AE3EF}" type="presParOf" srcId="{76AA1F94-F20E-4FE6-AD03-BFCAEDEE4AE2}" destId="{80397354-3D3D-46F0-A404-BF4ED262C34E}" srcOrd="0" destOrd="0" presId="urn:microsoft.com/office/officeart/2005/8/layout/process1"/>
    <dgm:cxn modelId="{3887D49A-0516-4F08-9B48-7FF0CBF8AB26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Ajouter la dynamique</a:t>
          </a:r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Rendre lisible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Textes et outils de dialogue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Fenêtre de dialogue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7A40AB3E-7D6A-4B4E-88FD-E7D92A3CBB29}">
      <dgm:prSet phldrT="[Texte]"/>
      <dgm:spPr/>
      <dgm:t>
        <a:bodyPr/>
        <a:lstStyle/>
        <a:p>
          <a:r>
            <a:rPr lang="fr-FR" dirty="0" smtClean="0"/>
            <a:t>Mettre en relief</a:t>
          </a:r>
          <a:endParaRPr lang="fr-FR" dirty="0"/>
        </a:p>
      </dgm:t>
    </dgm:pt>
    <dgm:pt modelId="{A951E8FE-57F8-420F-9F6A-5AF2839921D9}" type="parTrans" cxnId="{32B011CC-1140-4AA9-92B7-D7CC27BFF356}">
      <dgm:prSet/>
      <dgm:spPr/>
      <dgm:t>
        <a:bodyPr/>
        <a:lstStyle/>
        <a:p>
          <a:endParaRPr lang="fr-FR"/>
        </a:p>
      </dgm:t>
    </dgm:pt>
    <dgm:pt modelId="{BD98EC79-D2D6-46B1-B0B5-6EAEFF0FAC4A}" type="sibTrans" cxnId="{32B011CC-1140-4AA9-92B7-D7CC27BFF356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1D2428-B9C1-483B-A50C-0A1F5B227F34}" type="pres">
      <dgm:prSet presAssocID="{7A40AB3E-7D6A-4B4E-88FD-E7D92A3CBB2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E03226-8323-4CF8-8893-1AEEBED45C9A}" type="pres">
      <dgm:prSet presAssocID="{BD98EC79-D2D6-46B1-B0B5-6EAEFF0FAC4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F099328-5998-41F5-A621-922DC5D304F3}" type="pres">
      <dgm:prSet presAssocID="{BD98EC79-D2D6-46B1-B0B5-6EAEFF0FAC4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B011CC-1140-4AA9-92B7-D7CC27BFF356}" srcId="{3975957A-2481-41AB-B5BB-6B83AA89F101}" destId="{7A40AB3E-7D6A-4B4E-88FD-E7D92A3CBB29}" srcOrd="1" destOrd="0" parTransId="{A951E8FE-57F8-420F-9F6A-5AF2839921D9}" sibTransId="{BD98EC79-D2D6-46B1-B0B5-6EAEFF0FAC4A}"/>
    <dgm:cxn modelId="{AEA77D9F-BE13-413A-B7D0-84652F38BCB3}" type="presOf" srcId="{9796A587-FDDD-4261-A3EC-2435CED44B1A}" destId="{4E8F0DE3-1A48-4C75-AA38-415D4FD7C13C}" srcOrd="1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D86E0165-6AD3-46A8-9EF8-A6B6AA201AE1}" type="presOf" srcId="{9796A587-FDDD-4261-A3EC-2435CED44B1A}" destId="{925BA5A3-3792-485A-9D84-8D4E4A616D64}" srcOrd="0" destOrd="0" presId="urn:microsoft.com/office/officeart/2005/8/layout/process1"/>
    <dgm:cxn modelId="{C6627872-D21A-496C-866E-E873D55E8761}" type="presOf" srcId="{F4F8034E-65F2-4A93-8BCE-5FBBEF9FEB73}" destId="{9CB13CFF-8B54-4658-9CE9-7FAA7139A35B}" srcOrd="0" destOrd="0" presId="urn:microsoft.com/office/officeart/2005/8/layout/process1"/>
    <dgm:cxn modelId="{8F2BE344-A405-4AC5-AB23-0EFFAE4372A3}" type="presOf" srcId="{7A40AB3E-7D6A-4B4E-88FD-E7D92A3CBB29}" destId="{0E1D2428-B9C1-483B-A50C-0A1F5B227F34}" srcOrd="0" destOrd="0" presId="urn:microsoft.com/office/officeart/2005/8/layout/process1"/>
    <dgm:cxn modelId="{13ECB43C-73E6-4203-AB2B-6B0337FFD7BD}" type="presOf" srcId="{8FB7161A-A3B1-4937-80E7-6CE485D099E9}" destId="{E82D062B-625E-4ACC-ACEC-B6C95D787B3A}" srcOrd="0" destOrd="0" presId="urn:microsoft.com/office/officeart/2005/8/layout/process1"/>
    <dgm:cxn modelId="{75D2E841-4527-4DCC-8DB5-A5D562E0DAA0}" type="presOf" srcId="{3975957A-2481-41AB-B5BB-6B83AA89F101}" destId="{B6AE2A27-02AB-4B4C-BE7D-3DE13C8951EF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879EF897-6211-4D8F-8384-600109B578B5}" type="presOf" srcId="{2FEFBEFF-C802-4E46-B438-45BF14B93651}" destId="{444F239C-FB54-45B8-9744-4D89DD83C8B2}" srcOrd="0" destOrd="0" presId="urn:microsoft.com/office/officeart/2005/8/layout/process1"/>
    <dgm:cxn modelId="{C32828AC-3BA9-4F2F-8E65-87A89A56E626}" type="presOf" srcId="{6AC008AC-A28C-4FDC-8890-1E20E3E7E78F}" destId="{04012E9C-9992-438F-8EED-0CAAFBEBFDB5}" srcOrd="0" destOrd="0" presId="urn:microsoft.com/office/officeart/2005/8/layout/process1"/>
    <dgm:cxn modelId="{33EC733F-EE3A-4CC1-B4BC-4891E350520C}" type="presOf" srcId="{7C1C13D3-322E-44B1-926A-6D6D623D9914}" destId="{80397354-3D3D-46F0-A404-BF4ED262C34E}" srcOrd="1" destOrd="0" presId="urn:microsoft.com/office/officeart/2005/8/layout/process1"/>
    <dgm:cxn modelId="{3C405DDC-CBC2-411F-AC42-90A4252991C1}" type="presOf" srcId="{CF024ED5-838F-460A-AFDA-F0B6C8937B33}" destId="{31B3ADBE-FEA7-4251-8120-A9AE9FC58BD1}" srcOrd="0" destOrd="0" presId="urn:microsoft.com/office/officeart/2005/8/layout/process1"/>
    <dgm:cxn modelId="{C0FFD8F5-1194-405A-B237-986E5B0E3077}" type="presOf" srcId="{BD98EC79-D2D6-46B1-B0B5-6EAEFF0FAC4A}" destId="{D6E03226-8323-4CF8-8893-1AEEBED45C9A}" srcOrd="0" destOrd="0" presId="urn:microsoft.com/office/officeart/2005/8/layout/process1"/>
    <dgm:cxn modelId="{DE9B05FB-4673-40C7-8545-48D42AAF0428}" type="presOf" srcId="{7C1C13D3-322E-44B1-926A-6D6D623D9914}" destId="{76AA1F94-F20E-4FE6-AD03-BFCAEDEE4AE2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BAB37D70-391A-46DE-B7C4-EF9EFE0B4FDA}" type="presOf" srcId="{8FB7161A-A3B1-4937-80E7-6CE485D099E9}" destId="{DEB3FF4D-6254-48FB-9F87-7135B6B92765}" srcOrd="1" destOrd="0" presId="urn:microsoft.com/office/officeart/2005/8/layout/process1"/>
    <dgm:cxn modelId="{7AEEC242-5E4C-4AF4-AE93-1B1A04897F9E}" type="presOf" srcId="{BD98EC79-D2D6-46B1-B0B5-6EAEFF0FAC4A}" destId="{CF099328-5998-41F5-A621-922DC5D304F3}" srcOrd="1" destOrd="0" presId="urn:microsoft.com/office/officeart/2005/8/layout/process1"/>
    <dgm:cxn modelId="{F33F6727-3781-4CC9-944C-D2AFD96B0D92}" type="presParOf" srcId="{B6AE2A27-02AB-4B4C-BE7D-3DE13C8951EF}" destId="{444F239C-FB54-45B8-9744-4D89DD83C8B2}" srcOrd="0" destOrd="0" presId="urn:microsoft.com/office/officeart/2005/8/layout/process1"/>
    <dgm:cxn modelId="{0F6043B7-E1AA-4C96-92A2-D2956599647F}" type="presParOf" srcId="{B6AE2A27-02AB-4B4C-BE7D-3DE13C8951EF}" destId="{E82D062B-625E-4ACC-ACEC-B6C95D787B3A}" srcOrd="1" destOrd="0" presId="urn:microsoft.com/office/officeart/2005/8/layout/process1"/>
    <dgm:cxn modelId="{11816B50-8D29-41C2-85B7-6BD5A1D73416}" type="presParOf" srcId="{E82D062B-625E-4ACC-ACEC-B6C95D787B3A}" destId="{DEB3FF4D-6254-48FB-9F87-7135B6B92765}" srcOrd="0" destOrd="0" presId="urn:microsoft.com/office/officeart/2005/8/layout/process1"/>
    <dgm:cxn modelId="{B8F80DF9-EC1B-40A8-8CEA-DD76309FBB7D}" type="presParOf" srcId="{B6AE2A27-02AB-4B4C-BE7D-3DE13C8951EF}" destId="{0E1D2428-B9C1-483B-A50C-0A1F5B227F34}" srcOrd="2" destOrd="0" presId="urn:microsoft.com/office/officeart/2005/8/layout/process1"/>
    <dgm:cxn modelId="{C242C082-AC38-4CDF-B6A6-BFEC46CBC72D}" type="presParOf" srcId="{B6AE2A27-02AB-4B4C-BE7D-3DE13C8951EF}" destId="{D6E03226-8323-4CF8-8893-1AEEBED45C9A}" srcOrd="3" destOrd="0" presId="urn:microsoft.com/office/officeart/2005/8/layout/process1"/>
    <dgm:cxn modelId="{56DD4C38-4AE1-491A-BE36-398DDA6B3472}" type="presParOf" srcId="{D6E03226-8323-4CF8-8893-1AEEBED45C9A}" destId="{CF099328-5998-41F5-A621-922DC5D304F3}" srcOrd="0" destOrd="0" presId="urn:microsoft.com/office/officeart/2005/8/layout/process1"/>
    <dgm:cxn modelId="{061A6DF9-5495-4A3E-9AA5-2D1CC66BB244}" type="presParOf" srcId="{B6AE2A27-02AB-4B4C-BE7D-3DE13C8951EF}" destId="{9CB13CFF-8B54-4658-9CE9-7FAA7139A35B}" srcOrd="4" destOrd="0" presId="urn:microsoft.com/office/officeart/2005/8/layout/process1"/>
    <dgm:cxn modelId="{9CACB4A7-2570-4F87-A48C-20BD1BF64026}" type="presParOf" srcId="{B6AE2A27-02AB-4B4C-BE7D-3DE13C8951EF}" destId="{925BA5A3-3792-485A-9D84-8D4E4A616D64}" srcOrd="5" destOrd="0" presId="urn:microsoft.com/office/officeart/2005/8/layout/process1"/>
    <dgm:cxn modelId="{1AEAE763-C48A-45B9-9745-871F59373066}" type="presParOf" srcId="{925BA5A3-3792-485A-9D84-8D4E4A616D64}" destId="{4E8F0DE3-1A48-4C75-AA38-415D4FD7C13C}" srcOrd="0" destOrd="0" presId="urn:microsoft.com/office/officeart/2005/8/layout/process1"/>
    <dgm:cxn modelId="{C06F8950-1338-45AC-8E37-BA9540742EE9}" type="presParOf" srcId="{B6AE2A27-02AB-4B4C-BE7D-3DE13C8951EF}" destId="{04012E9C-9992-438F-8EED-0CAAFBEBFDB5}" srcOrd="6" destOrd="0" presId="urn:microsoft.com/office/officeart/2005/8/layout/process1"/>
    <dgm:cxn modelId="{CCF4E105-FA3E-44FE-A5A1-3EC91E24CA24}" type="presParOf" srcId="{B6AE2A27-02AB-4B4C-BE7D-3DE13C8951EF}" destId="{76AA1F94-F20E-4FE6-AD03-BFCAEDEE4AE2}" srcOrd="7" destOrd="0" presId="urn:microsoft.com/office/officeart/2005/8/layout/process1"/>
    <dgm:cxn modelId="{0AF79774-BC2D-4494-BD6B-FBD7483C0D6F}" type="presParOf" srcId="{76AA1F94-F20E-4FE6-AD03-BFCAEDEE4AE2}" destId="{80397354-3D3D-46F0-A404-BF4ED262C34E}" srcOrd="0" destOrd="0" presId="urn:microsoft.com/office/officeart/2005/8/layout/process1"/>
    <dgm:cxn modelId="{11D7330F-8B9A-448E-863C-5F5F8C0F3897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75957A-2481-41AB-B5BB-6B83AA89F1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EFBEFF-C802-4E46-B438-45BF14B93651}">
      <dgm:prSet phldrT="[Texte]"/>
      <dgm:spPr/>
      <dgm:t>
        <a:bodyPr/>
        <a:lstStyle/>
        <a:p>
          <a:r>
            <a:rPr lang="fr-FR" dirty="0" smtClean="0"/>
            <a:t>Définir l’architecture</a:t>
          </a:r>
        </a:p>
        <a:p>
          <a:endParaRPr lang="fr-FR" dirty="0"/>
        </a:p>
      </dgm:t>
    </dgm:pt>
    <dgm:pt modelId="{1BD81931-119A-4C87-8746-51FFF1EF47D8}" type="parTrans" cxnId="{C394F6D9-2AED-4C32-8FA0-DEA76F7D1E6F}">
      <dgm:prSet/>
      <dgm:spPr/>
      <dgm:t>
        <a:bodyPr/>
        <a:lstStyle/>
        <a:p>
          <a:endParaRPr lang="fr-FR"/>
        </a:p>
      </dgm:t>
    </dgm:pt>
    <dgm:pt modelId="{8FB7161A-A3B1-4937-80E7-6CE485D099E9}" type="sibTrans" cxnId="{C394F6D9-2AED-4C32-8FA0-DEA76F7D1E6F}">
      <dgm:prSet/>
      <dgm:spPr/>
      <dgm:t>
        <a:bodyPr/>
        <a:lstStyle/>
        <a:p>
          <a:endParaRPr lang="fr-FR"/>
        </a:p>
      </dgm:t>
    </dgm:pt>
    <dgm:pt modelId="{F7D3186A-A7F8-4F3E-B678-759FF0543718}">
      <dgm:prSet phldrT="[Texte]"/>
      <dgm:spPr/>
      <dgm:t>
        <a:bodyPr/>
        <a:lstStyle/>
        <a:p>
          <a:r>
            <a:rPr lang="fr-FR" dirty="0" smtClean="0"/>
            <a:t>Structure le contenu</a:t>
          </a:r>
          <a:endParaRPr lang="fr-FR" dirty="0"/>
        </a:p>
      </dgm:t>
    </dgm:pt>
    <dgm:pt modelId="{3575AB38-A828-4573-9898-473BB49D3654}" type="parTrans" cxnId="{3F842E7B-A423-480E-87B0-B9C28EE23409}">
      <dgm:prSet/>
      <dgm:spPr/>
      <dgm:t>
        <a:bodyPr/>
        <a:lstStyle/>
        <a:p>
          <a:endParaRPr lang="fr-FR"/>
        </a:p>
      </dgm:t>
    </dgm:pt>
    <dgm:pt modelId="{8CD1CACC-A1DA-4BA6-92A9-17B6C3AB1025}" type="sibTrans" cxnId="{3F842E7B-A423-480E-87B0-B9C28EE23409}">
      <dgm:prSet/>
      <dgm:spPr/>
      <dgm:t>
        <a:bodyPr/>
        <a:lstStyle/>
        <a:p>
          <a:endParaRPr lang="fr-FR"/>
        </a:p>
      </dgm:t>
    </dgm:pt>
    <dgm:pt modelId="{F4F8034E-65F2-4A93-8BCE-5FBBEF9FEB73}">
      <dgm:prSet phldrT="[Texte]"/>
      <dgm:spPr/>
      <dgm:t>
        <a:bodyPr/>
        <a:lstStyle/>
        <a:p>
          <a:r>
            <a:rPr lang="fr-FR" dirty="0" smtClean="0"/>
            <a:t>Fixer les principes de navigation</a:t>
          </a:r>
          <a:endParaRPr lang="fr-FR" dirty="0"/>
        </a:p>
      </dgm:t>
    </dgm:pt>
    <dgm:pt modelId="{C27F0A58-0914-4A82-BAE6-030836B6E44B}" type="parTrans" cxnId="{53EB4619-436A-4867-999E-CF55236A2E4E}">
      <dgm:prSet/>
      <dgm:spPr/>
      <dgm:t>
        <a:bodyPr/>
        <a:lstStyle/>
        <a:p>
          <a:endParaRPr lang="fr-FR"/>
        </a:p>
      </dgm:t>
    </dgm:pt>
    <dgm:pt modelId="{9796A587-FDDD-4261-A3EC-2435CED44B1A}" type="sibTrans" cxnId="{53EB4619-436A-4867-999E-CF55236A2E4E}">
      <dgm:prSet/>
      <dgm:spPr/>
      <dgm:t>
        <a:bodyPr/>
        <a:lstStyle/>
        <a:p>
          <a:endParaRPr lang="fr-FR"/>
        </a:p>
      </dgm:t>
    </dgm:pt>
    <dgm:pt modelId="{6AC008AC-A28C-4FDC-8890-1E20E3E7E78F}">
      <dgm:prSet phldrT="[Texte]"/>
      <dgm:spPr/>
      <dgm:t>
        <a:bodyPr/>
        <a:lstStyle/>
        <a:p>
          <a:r>
            <a:rPr lang="fr-FR" dirty="0" smtClean="0"/>
            <a:t>Structurer la mise en page</a:t>
          </a:r>
          <a:endParaRPr lang="fr-FR" dirty="0"/>
        </a:p>
      </dgm:t>
    </dgm:pt>
    <dgm:pt modelId="{E0670627-0175-46FE-BD8F-4CE98CE06EAA}" type="parTrans" cxnId="{71354AFA-B404-4DC4-AF54-537C19A8F609}">
      <dgm:prSet/>
      <dgm:spPr/>
      <dgm:t>
        <a:bodyPr/>
        <a:lstStyle/>
        <a:p>
          <a:endParaRPr lang="fr-FR"/>
        </a:p>
      </dgm:t>
    </dgm:pt>
    <dgm:pt modelId="{7C1C13D3-322E-44B1-926A-6D6D623D9914}" type="sibTrans" cxnId="{71354AFA-B404-4DC4-AF54-537C19A8F609}">
      <dgm:prSet/>
      <dgm:spPr/>
      <dgm:t>
        <a:bodyPr/>
        <a:lstStyle/>
        <a:p>
          <a:endParaRPr lang="fr-FR"/>
        </a:p>
      </dgm:t>
    </dgm:pt>
    <dgm:pt modelId="{CF024ED5-838F-460A-AFDA-F0B6C8937B33}">
      <dgm:prSet phldrT="[Texte]"/>
      <dgm:spPr/>
      <dgm:t>
        <a:bodyPr/>
        <a:lstStyle/>
        <a:p>
          <a:r>
            <a:rPr lang="fr-FR" dirty="0" smtClean="0"/>
            <a:t> créer un contenu</a:t>
          </a:r>
          <a:endParaRPr lang="fr-FR" dirty="0"/>
        </a:p>
      </dgm:t>
    </dgm:pt>
    <dgm:pt modelId="{A5C2DE1D-7C2C-425F-ACE6-AC15E0206972}" type="parTrans" cxnId="{CCBACDF6-A6FE-4422-BD70-F6FB2D25967B}">
      <dgm:prSet/>
      <dgm:spPr/>
      <dgm:t>
        <a:bodyPr/>
        <a:lstStyle/>
        <a:p>
          <a:endParaRPr lang="fr-FR"/>
        </a:p>
      </dgm:t>
    </dgm:pt>
    <dgm:pt modelId="{5611F5DB-F9E7-4B00-A3F0-CC1FAC25183E}" type="sibTrans" cxnId="{CCBACDF6-A6FE-4422-BD70-F6FB2D25967B}">
      <dgm:prSet/>
      <dgm:spPr/>
      <dgm:t>
        <a:bodyPr/>
        <a:lstStyle/>
        <a:p>
          <a:endParaRPr lang="fr-FR"/>
        </a:p>
      </dgm:t>
    </dgm:pt>
    <dgm:pt modelId="{B6AE2A27-02AB-4B4C-BE7D-3DE13C8951EF}" type="pres">
      <dgm:prSet presAssocID="{3975957A-2481-41AB-B5BB-6B83AA89F101}" presName="Name0" presStyleCnt="0">
        <dgm:presLayoutVars>
          <dgm:dir/>
          <dgm:resizeHandles val="exact"/>
        </dgm:presLayoutVars>
      </dgm:prSet>
      <dgm:spPr/>
    </dgm:pt>
    <dgm:pt modelId="{444F239C-FB54-45B8-9744-4D89DD83C8B2}" type="pres">
      <dgm:prSet presAssocID="{2FEFBEFF-C802-4E46-B438-45BF14B936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2D062B-625E-4ACC-ACEC-B6C95D787B3A}" type="pres">
      <dgm:prSet presAssocID="{8FB7161A-A3B1-4937-80E7-6CE485D099E9}" presName="sibTrans" presStyleLbl="sibTrans2D1" presStyleIdx="0" presStyleCnt="4"/>
      <dgm:spPr/>
      <dgm:t>
        <a:bodyPr/>
        <a:lstStyle/>
        <a:p>
          <a:endParaRPr lang="fr-FR"/>
        </a:p>
      </dgm:t>
    </dgm:pt>
    <dgm:pt modelId="{DEB3FF4D-6254-48FB-9F87-7135B6B92765}" type="pres">
      <dgm:prSet presAssocID="{8FB7161A-A3B1-4937-80E7-6CE485D099E9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A7147FFB-F103-4D4B-8176-A3EFC6420C80}" type="pres">
      <dgm:prSet presAssocID="{F7D3186A-A7F8-4F3E-B678-759FF0543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3FF78E4-364E-402A-8E9F-19F39766DF81}" type="pres">
      <dgm:prSet presAssocID="{8CD1CACC-A1DA-4BA6-92A9-17B6C3AB102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78C2C052-3BEB-4377-A614-E5DB9FEBD55A}" type="pres">
      <dgm:prSet presAssocID="{8CD1CACC-A1DA-4BA6-92A9-17B6C3AB102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CB13CFF-8B54-4658-9CE9-7FAA7139A35B}" type="pres">
      <dgm:prSet presAssocID="{F4F8034E-65F2-4A93-8BCE-5FBBEF9FEB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5BA5A3-3792-485A-9D84-8D4E4A616D64}" type="pres">
      <dgm:prSet presAssocID="{9796A587-FDDD-4261-A3EC-2435CED44B1A}" presName="sibTrans" presStyleLbl="sibTrans2D1" presStyleIdx="2" presStyleCnt="4"/>
      <dgm:spPr/>
      <dgm:t>
        <a:bodyPr/>
        <a:lstStyle/>
        <a:p>
          <a:endParaRPr lang="fr-FR"/>
        </a:p>
      </dgm:t>
    </dgm:pt>
    <dgm:pt modelId="{4E8F0DE3-1A48-4C75-AA38-415D4FD7C13C}" type="pres">
      <dgm:prSet presAssocID="{9796A587-FDDD-4261-A3EC-2435CED44B1A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04012E9C-9992-438F-8EED-0CAAFBEBFDB5}" type="pres">
      <dgm:prSet presAssocID="{6AC008AC-A28C-4FDC-8890-1E20E3E7E78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AA1F94-F20E-4FE6-AD03-BFCAEDEE4AE2}" type="pres">
      <dgm:prSet presAssocID="{7C1C13D3-322E-44B1-926A-6D6D623D9914}" presName="sibTrans" presStyleLbl="sibTrans2D1" presStyleIdx="3" presStyleCnt="4"/>
      <dgm:spPr/>
      <dgm:t>
        <a:bodyPr/>
        <a:lstStyle/>
        <a:p>
          <a:endParaRPr lang="fr-FR"/>
        </a:p>
      </dgm:t>
    </dgm:pt>
    <dgm:pt modelId="{80397354-3D3D-46F0-A404-BF4ED262C34E}" type="pres">
      <dgm:prSet presAssocID="{7C1C13D3-322E-44B1-926A-6D6D623D9914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31B3ADBE-FEA7-4251-8120-A9AE9FC58BD1}" type="pres">
      <dgm:prSet presAssocID="{CF024ED5-838F-460A-AFDA-F0B6C8937B3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F4B421C-763B-4E54-AE36-3AECDEE60523}" type="presOf" srcId="{8CD1CACC-A1DA-4BA6-92A9-17B6C3AB1025}" destId="{78C2C052-3BEB-4377-A614-E5DB9FEBD55A}" srcOrd="1" destOrd="0" presId="urn:microsoft.com/office/officeart/2005/8/layout/process1"/>
    <dgm:cxn modelId="{C394F6D9-2AED-4C32-8FA0-DEA76F7D1E6F}" srcId="{3975957A-2481-41AB-B5BB-6B83AA89F101}" destId="{2FEFBEFF-C802-4E46-B438-45BF14B93651}" srcOrd="0" destOrd="0" parTransId="{1BD81931-119A-4C87-8746-51FFF1EF47D8}" sibTransId="{8FB7161A-A3B1-4937-80E7-6CE485D099E9}"/>
    <dgm:cxn modelId="{C8E4932A-C976-4ECA-A707-35425CEE00D8}" type="presOf" srcId="{9796A587-FDDD-4261-A3EC-2435CED44B1A}" destId="{4E8F0DE3-1A48-4C75-AA38-415D4FD7C13C}" srcOrd="1" destOrd="0" presId="urn:microsoft.com/office/officeart/2005/8/layout/process1"/>
    <dgm:cxn modelId="{3C58FACD-9628-4207-8EA5-FA3B5C9D56E5}" type="presOf" srcId="{8FB7161A-A3B1-4937-80E7-6CE485D099E9}" destId="{DEB3FF4D-6254-48FB-9F87-7135B6B92765}" srcOrd="1" destOrd="0" presId="urn:microsoft.com/office/officeart/2005/8/layout/process1"/>
    <dgm:cxn modelId="{ABEDFCCB-C80D-45DC-9F6E-565E4D8B8C87}" type="presOf" srcId="{6AC008AC-A28C-4FDC-8890-1E20E3E7E78F}" destId="{04012E9C-9992-438F-8EED-0CAAFBEBFDB5}" srcOrd="0" destOrd="0" presId="urn:microsoft.com/office/officeart/2005/8/layout/process1"/>
    <dgm:cxn modelId="{1350BC86-F040-40B7-A29F-9D5ED8382EBA}" type="presOf" srcId="{3975957A-2481-41AB-B5BB-6B83AA89F101}" destId="{B6AE2A27-02AB-4B4C-BE7D-3DE13C8951EF}" srcOrd="0" destOrd="0" presId="urn:microsoft.com/office/officeart/2005/8/layout/process1"/>
    <dgm:cxn modelId="{3F842E7B-A423-480E-87B0-B9C28EE23409}" srcId="{3975957A-2481-41AB-B5BB-6B83AA89F101}" destId="{F7D3186A-A7F8-4F3E-B678-759FF0543718}" srcOrd="1" destOrd="0" parTransId="{3575AB38-A828-4573-9898-473BB49D3654}" sibTransId="{8CD1CACC-A1DA-4BA6-92A9-17B6C3AB1025}"/>
    <dgm:cxn modelId="{71354AFA-B404-4DC4-AF54-537C19A8F609}" srcId="{3975957A-2481-41AB-B5BB-6B83AA89F101}" destId="{6AC008AC-A28C-4FDC-8890-1E20E3E7E78F}" srcOrd="3" destOrd="0" parTransId="{E0670627-0175-46FE-BD8F-4CE98CE06EAA}" sibTransId="{7C1C13D3-322E-44B1-926A-6D6D623D9914}"/>
    <dgm:cxn modelId="{2CBA1E74-F0C5-4E5A-9FAE-FA5D5BAFC256}" type="presOf" srcId="{9796A587-FDDD-4261-A3EC-2435CED44B1A}" destId="{925BA5A3-3792-485A-9D84-8D4E4A616D64}" srcOrd="0" destOrd="0" presId="urn:microsoft.com/office/officeart/2005/8/layout/process1"/>
    <dgm:cxn modelId="{1631D984-A0F5-4AC4-ACE7-4CCE6A779163}" type="presOf" srcId="{7C1C13D3-322E-44B1-926A-6D6D623D9914}" destId="{80397354-3D3D-46F0-A404-BF4ED262C34E}" srcOrd="1" destOrd="0" presId="urn:microsoft.com/office/officeart/2005/8/layout/process1"/>
    <dgm:cxn modelId="{F483AB47-0F1E-49E6-96AB-10706B3F8395}" type="presOf" srcId="{F7D3186A-A7F8-4F3E-B678-759FF0543718}" destId="{A7147FFB-F103-4D4B-8176-A3EFC6420C80}" srcOrd="0" destOrd="0" presId="urn:microsoft.com/office/officeart/2005/8/layout/process1"/>
    <dgm:cxn modelId="{9265DABD-A5D2-4C03-9DF9-9FEEF4D1D8B1}" type="presOf" srcId="{2FEFBEFF-C802-4E46-B438-45BF14B93651}" destId="{444F239C-FB54-45B8-9744-4D89DD83C8B2}" srcOrd="0" destOrd="0" presId="urn:microsoft.com/office/officeart/2005/8/layout/process1"/>
    <dgm:cxn modelId="{CCBACDF6-A6FE-4422-BD70-F6FB2D25967B}" srcId="{3975957A-2481-41AB-B5BB-6B83AA89F101}" destId="{CF024ED5-838F-460A-AFDA-F0B6C8937B33}" srcOrd="4" destOrd="0" parTransId="{A5C2DE1D-7C2C-425F-ACE6-AC15E0206972}" sibTransId="{5611F5DB-F9E7-4B00-A3F0-CC1FAC25183E}"/>
    <dgm:cxn modelId="{227D72C9-0959-4CE0-84CC-722D0068DC2D}" type="presOf" srcId="{F4F8034E-65F2-4A93-8BCE-5FBBEF9FEB73}" destId="{9CB13CFF-8B54-4658-9CE9-7FAA7139A35B}" srcOrd="0" destOrd="0" presId="urn:microsoft.com/office/officeart/2005/8/layout/process1"/>
    <dgm:cxn modelId="{19A9AF4C-9E91-4D6C-B782-ABA6A8B9EC91}" type="presOf" srcId="{CF024ED5-838F-460A-AFDA-F0B6C8937B33}" destId="{31B3ADBE-FEA7-4251-8120-A9AE9FC58BD1}" srcOrd="0" destOrd="0" presId="urn:microsoft.com/office/officeart/2005/8/layout/process1"/>
    <dgm:cxn modelId="{53EB4619-436A-4867-999E-CF55236A2E4E}" srcId="{3975957A-2481-41AB-B5BB-6B83AA89F101}" destId="{F4F8034E-65F2-4A93-8BCE-5FBBEF9FEB73}" srcOrd="2" destOrd="0" parTransId="{C27F0A58-0914-4A82-BAE6-030836B6E44B}" sibTransId="{9796A587-FDDD-4261-A3EC-2435CED44B1A}"/>
    <dgm:cxn modelId="{93EC160A-8F20-4BC4-B0DE-7FE2B54F6B8A}" type="presOf" srcId="{8CD1CACC-A1DA-4BA6-92A9-17B6C3AB1025}" destId="{63FF78E4-364E-402A-8E9F-19F39766DF81}" srcOrd="0" destOrd="0" presId="urn:microsoft.com/office/officeart/2005/8/layout/process1"/>
    <dgm:cxn modelId="{19199151-29E8-480A-9FFA-DFC8077FBCBA}" type="presOf" srcId="{8FB7161A-A3B1-4937-80E7-6CE485D099E9}" destId="{E82D062B-625E-4ACC-ACEC-B6C95D787B3A}" srcOrd="0" destOrd="0" presId="urn:microsoft.com/office/officeart/2005/8/layout/process1"/>
    <dgm:cxn modelId="{0BA0B162-E504-4BBF-8014-1FEA8ED90C78}" type="presOf" srcId="{7C1C13D3-322E-44B1-926A-6D6D623D9914}" destId="{76AA1F94-F20E-4FE6-AD03-BFCAEDEE4AE2}" srcOrd="0" destOrd="0" presId="urn:microsoft.com/office/officeart/2005/8/layout/process1"/>
    <dgm:cxn modelId="{FC1E1185-B90D-4242-8D7E-3406475F6B06}" type="presParOf" srcId="{B6AE2A27-02AB-4B4C-BE7D-3DE13C8951EF}" destId="{444F239C-FB54-45B8-9744-4D89DD83C8B2}" srcOrd="0" destOrd="0" presId="urn:microsoft.com/office/officeart/2005/8/layout/process1"/>
    <dgm:cxn modelId="{593B29DA-1664-4B70-BA01-A4A956F3CD04}" type="presParOf" srcId="{B6AE2A27-02AB-4B4C-BE7D-3DE13C8951EF}" destId="{E82D062B-625E-4ACC-ACEC-B6C95D787B3A}" srcOrd="1" destOrd="0" presId="urn:microsoft.com/office/officeart/2005/8/layout/process1"/>
    <dgm:cxn modelId="{811FCAD4-0E75-4960-9272-FB64B277B226}" type="presParOf" srcId="{E82D062B-625E-4ACC-ACEC-B6C95D787B3A}" destId="{DEB3FF4D-6254-48FB-9F87-7135B6B92765}" srcOrd="0" destOrd="0" presId="urn:microsoft.com/office/officeart/2005/8/layout/process1"/>
    <dgm:cxn modelId="{307F823F-FAD9-4BC2-87E1-93E60E20D0CA}" type="presParOf" srcId="{B6AE2A27-02AB-4B4C-BE7D-3DE13C8951EF}" destId="{A7147FFB-F103-4D4B-8176-A3EFC6420C80}" srcOrd="2" destOrd="0" presId="urn:microsoft.com/office/officeart/2005/8/layout/process1"/>
    <dgm:cxn modelId="{87935D64-E19D-491D-9982-10656536CE92}" type="presParOf" srcId="{B6AE2A27-02AB-4B4C-BE7D-3DE13C8951EF}" destId="{63FF78E4-364E-402A-8E9F-19F39766DF81}" srcOrd="3" destOrd="0" presId="urn:microsoft.com/office/officeart/2005/8/layout/process1"/>
    <dgm:cxn modelId="{2AD334FB-C4B8-4C17-AC77-788D708DD809}" type="presParOf" srcId="{63FF78E4-364E-402A-8E9F-19F39766DF81}" destId="{78C2C052-3BEB-4377-A614-E5DB9FEBD55A}" srcOrd="0" destOrd="0" presId="urn:microsoft.com/office/officeart/2005/8/layout/process1"/>
    <dgm:cxn modelId="{305A083E-5015-4520-AF09-B008EF74D1E2}" type="presParOf" srcId="{B6AE2A27-02AB-4B4C-BE7D-3DE13C8951EF}" destId="{9CB13CFF-8B54-4658-9CE9-7FAA7139A35B}" srcOrd="4" destOrd="0" presId="urn:microsoft.com/office/officeart/2005/8/layout/process1"/>
    <dgm:cxn modelId="{6C6489CD-1BBD-490A-A369-0E5F1FC2DA7A}" type="presParOf" srcId="{B6AE2A27-02AB-4B4C-BE7D-3DE13C8951EF}" destId="{925BA5A3-3792-485A-9D84-8D4E4A616D64}" srcOrd="5" destOrd="0" presId="urn:microsoft.com/office/officeart/2005/8/layout/process1"/>
    <dgm:cxn modelId="{E405CA9E-BE6B-48FC-A666-3B6642359DA2}" type="presParOf" srcId="{925BA5A3-3792-485A-9D84-8D4E4A616D64}" destId="{4E8F0DE3-1A48-4C75-AA38-415D4FD7C13C}" srcOrd="0" destOrd="0" presId="urn:microsoft.com/office/officeart/2005/8/layout/process1"/>
    <dgm:cxn modelId="{5B2F32E0-9C49-4DA2-89C8-9A7BE829CCBA}" type="presParOf" srcId="{B6AE2A27-02AB-4B4C-BE7D-3DE13C8951EF}" destId="{04012E9C-9992-438F-8EED-0CAAFBEBFDB5}" srcOrd="6" destOrd="0" presId="urn:microsoft.com/office/officeart/2005/8/layout/process1"/>
    <dgm:cxn modelId="{CC2D4037-B80C-45BC-8D75-D7BE19535D71}" type="presParOf" srcId="{B6AE2A27-02AB-4B4C-BE7D-3DE13C8951EF}" destId="{76AA1F94-F20E-4FE6-AD03-BFCAEDEE4AE2}" srcOrd="7" destOrd="0" presId="urn:microsoft.com/office/officeart/2005/8/layout/process1"/>
    <dgm:cxn modelId="{38B8CCD4-E4F1-4132-97D4-594CC700ED8A}" type="presParOf" srcId="{76AA1F94-F20E-4FE6-AD03-BFCAEDEE4AE2}" destId="{80397354-3D3D-46F0-A404-BF4ED262C34E}" srcOrd="0" destOrd="0" presId="urn:microsoft.com/office/officeart/2005/8/layout/process1"/>
    <dgm:cxn modelId="{22C50263-07B3-4059-BAEC-CD829B9876B1}" type="presParOf" srcId="{B6AE2A27-02AB-4B4C-BE7D-3DE13C8951EF}" destId="{31B3ADBE-FEA7-4251-8120-A9AE9FC58BD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Définir l’architecture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31532" y="256922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608805" y="2891887"/>
        <a:ext cx="216408" cy="216992"/>
      </dsp:txXfrm>
    </dsp:sp>
    <dsp:sp modelId="{A7147FFB-F103-4D4B-8176-A3EFC6420C80}">
      <dsp:nvSpPr>
        <dsp:cNvPr id="0" name=""/>
        <dsp:cNvSpPr/>
      </dsp:nvSpPr>
      <dsp:spPr>
        <a:xfrm>
          <a:off x="2046288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 le contenu</a:t>
          </a:r>
          <a:endParaRPr lang="fr-FR" sz="1500" kern="1200" dirty="0"/>
        </a:p>
      </dsp:txBody>
      <dsp:txXfrm>
        <a:off x="2073116" y="2569222"/>
        <a:ext cx="1404618" cy="862322"/>
      </dsp:txXfrm>
    </dsp:sp>
    <dsp:sp modelId="{63FF78E4-364E-402A-8E9F-19F39766DF81}">
      <dsp:nvSpPr>
        <dsp:cNvPr id="0" name=""/>
        <dsp:cNvSpPr/>
      </dsp:nvSpPr>
      <dsp:spPr>
        <a:xfrm>
          <a:off x="3650389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50389" y="289188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Fixer les principes de navigation</a:t>
          </a:r>
          <a:endParaRPr lang="fr-FR" sz="1500" kern="1200" dirty="0"/>
        </a:p>
      </dsp:txBody>
      <dsp:txXfrm>
        <a:off x="4114699" y="256922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5691973" y="289188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Structurer la mise en page</a:t>
          </a:r>
          <a:endParaRPr lang="fr-FR" sz="1500" kern="1200" dirty="0"/>
        </a:p>
      </dsp:txBody>
      <dsp:txXfrm>
        <a:off x="6156283" y="256922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7733557" y="289188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 créer un contenu</a:t>
          </a:r>
          <a:endParaRPr lang="fr-FR" sz="1500" kern="1200" dirty="0"/>
        </a:p>
      </dsp:txBody>
      <dsp:txXfrm>
        <a:off x="8197867" y="2569222"/>
        <a:ext cx="1404618" cy="8623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Ajouter la dynamique</a:t>
          </a:r>
          <a:endParaRPr lang="fr-FR" sz="1700" kern="1200" dirty="0"/>
        </a:p>
      </dsp:txBody>
      <dsp:txXfrm>
        <a:off x="31532" y="227817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608805" y="2600837"/>
        <a:ext cx="216408" cy="216992"/>
      </dsp:txXfrm>
    </dsp:sp>
    <dsp:sp modelId="{0E1D2428-B9C1-483B-A50C-0A1F5B227F34}">
      <dsp:nvSpPr>
        <dsp:cNvPr id="0" name=""/>
        <dsp:cNvSpPr/>
      </dsp:nvSpPr>
      <dsp:spPr>
        <a:xfrm>
          <a:off x="2046288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Mettre en relief</a:t>
          </a:r>
          <a:endParaRPr lang="fr-FR" sz="1700" kern="1200" dirty="0"/>
        </a:p>
      </dsp:txBody>
      <dsp:txXfrm>
        <a:off x="2073116" y="2278172"/>
        <a:ext cx="1404618" cy="862322"/>
      </dsp:txXfrm>
    </dsp:sp>
    <dsp:sp modelId="{D6E03226-8323-4CF8-8893-1AEEBED45C9A}">
      <dsp:nvSpPr>
        <dsp:cNvPr id="0" name=""/>
        <dsp:cNvSpPr/>
      </dsp:nvSpPr>
      <dsp:spPr>
        <a:xfrm>
          <a:off x="3650389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650389" y="260083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Rendre lisible</a:t>
          </a:r>
          <a:endParaRPr lang="fr-FR" sz="1700" kern="1200" dirty="0"/>
        </a:p>
      </dsp:txBody>
      <dsp:txXfrm>
        <a:off x="4114699" y="227817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5691973" y="260083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Textes et outils de dialogue</a:t>
          </a:r>
          <a:endParaRPr lang="fr-FR" sz="1700" kern="1200" dirty="0"/>
        </a:p>
      </dsp:txBody>
      <dsp:txXfrm>
        <a:off x="6156283" y="227817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7733557" y="260083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Fenêtre de dialogue</a:t>
          </a:r>
          <a:endParaRPr lang="fr-FR" sz="1700" kern="1200" dirty="0"/>
        </a:p>
      </dsp:txBody>
      <dsp:txXfrm>
        <a:off x="8197867" y="2278172"/>
        <a:ext cx="1404618" cy="8623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Définir l’architecture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31532" y="256922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608805" y="2891887"/>
        <a:ext cx="216408" cy="216992"/>
      </dsp:txXfrm>
    </dsp:sp>
    <dsp:sp modelId="{A7147FFB-F103-4D4B-8176-A3EFC6420C80}">
      <dsp:nvSpPr>
        <dsp:cNvPr id="0" name=""/>
        <dsp:cNvSpPr/>
      </dsp:nvSpPr>
      <dsp:spPr>
        <a:xfrm>
          <a:off x="2046288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 le contenu</a:t>
          </a:r>
          <a:endParaRPr lang="fr-FR" sz="1500" kern="1200" dirty="0"/>
        </a:p>
      </dsp:txBody>
      <dsp:txXfrm>
        <a:off x="2073116" y="2569222"/>
        <a:ext cx="1404618" cy="862322"/>
      </dsp:txXfrm>
    </dsp:sp>
    <dsp:sp modelId="{63FF78E4-364E-402A-8E9F-19F39766DF81}">
      <dsp:nvSpPr>
        <dsp:cNvPr id="0" name=""/>
        <dsp:cNvSpPr/>
      </dsp:nvSpPr>
      <dsp:spPr>
        <a:xfrm>
          <a:off x="3650389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50389" y="289188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Fixer les principes de navigation</a:t>
          </a:r>
          <a:endParaRPr lang="fr-FR" sz="1500" kern="1200" dirty="0"/>
        </a:p>
      </dsp:txBody>
      <dsp:txXfrm>
        <a:off x="4114699" y="256922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5691973" y="289188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Structurer la mise en page</a:t>
          </a:r>
          <a:endParaRPr lang="fr-FR" sz="1500" kern="1200" dirty="0"/>
        </a:p>
      </dsp:txBody>
      <dsp:txXfrm>
        <a:off x="6156283" y="256922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7733557" y="289188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 créer un contenu</a:t>
          </a:r>
          <a:endParaRPr lang="fr-FR" sz="1500" kern="1200" dirty="0"/>
        </a:p>
      </dsp:txBody>
      <dsp:txXfrm>
        <a:off x="8197867" y="2569222"/>
        <a:ext cx="1404618" cy="8623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Ajouter la dynamique</a:t>
          </a:r>
          <a:endParaRPr lang="fr-FR" sz="1700" kern="1200" dirty="0"/>
        </a:p>
      </dsp:txBody>
      <dsp:txXfrm>
        <a:off x="31532" y="227817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608805" y="2600837"/>
        <a:ext cx="216408" cy="216992"/>
      </dsp:txXfrm>
    </dsp:sp>
    <dsp:sp modelId="{0E1D2428-B9C1-483B-A50C-0A1F5B227F34}">
      <dsp:nvSpPr>
        <dsp:cNvPr id="0" name=""/>
        <dsp:cNvSpPr/>
      </dsp:nvSpPr>
      <dsp:spPr>
        <a:xfrm>
          <a:off x="2046288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Mettre en relief</a:t>
          </a:r>
          <a:endParaRPr lang="fr-FR" sz="1700" kern="1200" dirty="0"/>
        </a:p>
      </dsp:txBody>
      <dsp:txXfrm>
        <a:off x="2073116" y="2278172"/>
        <a:ext cx="1404618" cy="862322"/>
      </dsp:txXfrm>
    </dsp:sp>
    <dsp:sp modelId="{D6E03226-8323-4CF8-8893-1AEEBED45C9A}">
      <dsp:nvSpPr>
        <dsp:cNvPr id="0" name=""/>
        <dsp:cNvSpPr/>
      </dsp:nvSpPr>
      <dsp:spPr>
        <a:xfrm>
          <a:off x="3650389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650389" y="260083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Rendre lisible</a:t>
          </a:r>
          <a:endParaRPr lang="fr-FR" sz="1700" kern="1200" dirty="0"/>
        </a:p>
      </dsp:txBody>
      <dsp:txXfrm>
        <a:off x="4114699" y="227817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5691973" y="260083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Textes et outils de dialogue</a:t>
          </a:r>
          <a:endParaRPr lang="fr-FR" sz="1700" kern="1200" dirty="0"/>
        </a:p>
      </dsp:txBody>
      <dsp:txXfrm>
        <a:off x="6156283" y="227817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7733557" y="260083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Fenêtre de dialogue</a:t>
          </a:r>
          <a:endParaRPr lang="fr-FR" sz="1700" kern="1200" dirty="0"/>
        </a:p>
      </dsp:txBody>
      <dsp:txXfrm>
        <a:off x="8197867" y="2278172"/>
        <a:ext cx="1404618" cy="862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Ajouter la dynamique</a:t>
          </a:r>
          <a:endParaRPr lang="fr-FR" sz="1700" kern="1200" dirty="0"/>
        </a:p>
      </dsp:txBody>
      <dsp:txXfrm>
        <a:off x="31532" y="227817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608805" y="2600837"/>
        <a:ext cx="216408" cy="216992"/>
      </dsp:txXfrm>
    </dsp:sp>
    <dsp:sp modelId="{0E1D2428-B9C1-483B-A50C-0A1F5B227F34}">
      <dsp:nvSpPr>
        <dsp:cNvPr id="0" name=""/>
        <dsp:cNvSpPr/>
      </dsp:nvSpPr>
      <dsp:spPr>
        <a:xfrm>
          <a:off x="2046288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Mettre en relief</a:t>
          </a:r>
          <a:endParaRPr lang="fr-FR" sz="1700" kern="1200" dirty="0"/>
        </a:p>
      </dsp:txBody>
      <dsp:txXfrm>
        <a:off x="2073116" y="2278172"/>
        <a:ext cx="1404618" cy="862322"/>
      </dsp:txXfrm>
    </dsp:sp>
    <dsp:sp modelId="{D6E03226-8323-4CF8-8893-1AEEBED45C9A}">
      <dsp:nvSpPr>
        <dsp:cNvPr id="0" name=""/>
        <dsp:cNvSpPr/>
      </dsp:nvSpPr>
      <dsp:spPr>
        <a:xfrm>
          <a:off x="3650389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650389" y="260083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Rendre lisible</a:t>
          </a:r>
          <a:endParaRPr lang="fr-FR" sz="1700" kern="1200" dirty="0"/>
        </a:p>
      </dsp:txBody>
      <dsp:txXfrm>
        <a:off x="4114699" y="227817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5691973" y="260083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Textes et outils de dialogue</a:t>
          </a:r>
          <a:endParaRPr lang="fr-FR" sz="1700" kern="1200" dirty="0"/>
        </a:p>
      </dsp:txBody>
      <dsp:txXfrm>
        <a:off x="6156283" y="227817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7733557" y="260083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Fenêtre de dialogue</a:t>
          </a:r>
          <a:endParaRPr lang="fr-FR" sz="1700" kern="1200" dirty="0"/>
        </a:p>
      </dsp:txBody>
      <dsp:txXfrm>
        <a:off x="8197867" y="2278172"/>
        <a:ext cx="1404618" cy="862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Définir l’architecture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31532" y="256922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608805" y="2891887"/>
        <a:ext cx="216408" cy="216992"/>
      </dsp:txXfrm>
    </dsp:sp>
    <dsp:sp modelId="{A7147FFB-F103-4D4B-8176-A3EFC6420C80}">
      <dsp:nvSpPr>
        <dsp:cNvPr id="0" name=""/>
        <dsp:cNvSpPr/>
      </dsp:nvSpPr>
      <dsp:spPr>
        <a:xfrm>
          <a:off x="2046288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 le contenu</a:t>
          </a:r>
          <a:endParaRPr lang="fr-FR" sz="1500" kern="1200" dirty="0"/>
        </a:p>
      </dsp:txBody>
      <dsp:txXfrm>
        <a:off x="2073116" y="2569222"/>
        <a:ext cx="1404618" cy="862322"/>
      </dsp:txXfrm>
    </dsp:sp>
    <dsp:sp modelId="{63FF78E4-364E-402A-8E9F-19F39766DF81}">
      <dsp:nvSpPr>
        <dsp:cNvPr id="0" name=""/>
        <dsp:cNvSpPr/>
      </dsp:nvSpPr>
      <dsp:spPr>
        <a:xfrm>
          <a:off x="3650389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50389" y="289188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Fixer les principes de navigation</a:t>
          </a:r>
          <a:endParaRPr lang="fr-FR" sz="1500" kern="1200" dirty="0"/>
        </a:p>
      </dsp:txBody>
      <dsp:txXfrm>
        <a:off x="4114699" y="256922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5691973" y="289188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Structurer la mise en page</a:t>
          </a:r>
          <a:endParaRPr lang="fr-FR" sz="1500" kern="1200" dirty="0"/>
        </a:p>
      </dsp:txBody>
      <dsp:txXfrm>
        <a:off x="6156283" y="256922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7733557" y="289188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 créer un contenu</a:t>
          </a:r>
          <a:endParaRPr lang="fr-FR" sz="1500" kern="1200" dirty="0"/>
        </a:p>
      </dsp:txBody>
      <dsp:txXfrm>
        <a:off x="8197867" y="2569222"/>
        <a:ext cx="1404618" cy="8623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Ajouter la dynamique</a:t>
          </a:r>
          <a:endParaRPr lang="fr-FR" sz="1700" kern="1200" dirty="0"/>
        </a:p>
      </dsp:txBody>
      <dsp:txXfrm>
        <a:off x="31532" y="227817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608805" y="2600837"/>
        <a:ext cx="216408" cy="216992"/>
      </dsp:txXfrm>
    </dsp:sp>
    <dsp:sp modelId="{0E1D2428-B9C1-483B-A50C-0A1F5B227F34}">
      <dsp:nvSpPr>
        <dsp:cNvPr id="0" name=""/>
        <dsp:cNvSpPr/>
      </dsp:nvSpPr>
      <dsp:spPr>
        <a:xfrm>
          <a:off x="2046288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Mettre en relief</a:t>
          </a:r>
          <a:endParaRPr lang="fr-FR" sz="1700" kern="1200" dirty="0"/>
        </a:p>
      </dsp:txBody>
      <dsp:txXfrm>
        <a:off x="2073116" y="2278172"/>
        <a:ext cx="1404618" cy="862322"/>
      </dsp:txXfrm>
    </dsp:sp>
    <dsp:sp modelId="{D6E03226-8323-4CF8-8893-1AEEBED45C9A}">
      <dsp:nvSpPr>
        <dsp:cNvPr id="0" name=""/>
        <dsp:cNvSpPr/>
      </dsp:nvSpPr>
      <dsp:spPr>
        <a:xfrm>
          <a:off x="3650389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650389" y="260083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Rendre lisible</a:t>
          </a:r>
          <a:endParaRPr lang="fr-FR" sz="1700" kern="1200" dirty="0"/>
        </a:p>
      </dsp:txBody>
      <dsp:txXfrm>
        <a:off x="4114699" y="227817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5691973" y="260083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Textes et outils de dialogue</a:t>
          </a:r>
          <a:endParaRPr lang="fr-FR" sz="1700" kern="1200" dirty="0"/>
        </a:p>
      </dsp:txBody>
      <dsp:txXfrm>
        <a:off x="6156283" y="227817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7733557" y="260083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Fenêtre de dialogue</a:t>
          </a:r>
          <a:endParaRPr lang="fr-FR" sz="1700" kern="1200" dirty="0"/>
        </a:p>
      </dsp:txBody>
      <dsp:txXfrm>
        <a:off x="8197867" y="2278172"/>
        <a:ext cx="1404618" cy="8623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Définir l’architecture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31532" y="256922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608805" y="2891887"/>
        <a:ext cx="216408" cy="216992"/>
      </dsp:txXfrm>
    </dsp:sp>
    <dsp:sp modelId="{A7147FFB-F103-4D4B-8176-A3EFC6420C80}">
      <dsp:nvSpPr>
        <dsp:cNvPr id="0" name=""/>
        <dsp:cNvSpPr/>
      </dsp:nvSpPr>
      <dsp:spPr>
        <a:xfrm>
          <a:off x="2046288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 le contenu</a:t>
          </a:r>
          <a:endParaRPr lang="fr-FR" sz="1500" kern="1200" dirty="0"/>
        </a:p>
      </dsp:txBody>
      <dsp:txXfrm>
        <a:off x="2073116" y="2569222"/>
        <a:ext cx="1404618" cy="862322"/>
      </dsp:txXfrm>
    </dsp:sp>
    <dsp:sp modelId="{63FF78E4-364E-402A-8E9F-19F39766DF81}">
      <dsp:nvSpPr>
        <dsp:cNvPr id="0" name=""/>
        <dsp:cNvSpPr/>
      </dsp:nvSpPr>
      <dsp:spPr>
        <a:xfrm>
          <a:off x="3650389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50389" y="289188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Fixer les principes de navigation</a:t>
          </a:r>
          <a:endParaRPr lang="fr-FR" sz="1500" kern="1200" dirty="0"/>
        </a:p>
      </dsp:txBody>
      <dsp:txXfrm>
        <a:off x="4114699" y="256922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5691973" y="289188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Structurer la mise en page</a:t>
          </a:r>
          <a:endParaRPr lang="fr-FR" sz="1500" kern="1200" dirty="0"/>
        </a:p>
      </dsp:txBody>
      <dsp:txXfrm>
        <a:off x="6156283" y="256922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7733557" y="289188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 créer un contenu</a:t>
          </a:r>
          <a:endParaRPr lang="fr-FR" sz="1500" kern="1200" dirty="0"/>
        </a:p>
      </dsp:txBody>
      <dsp:txXfrm>
        <a:off x="8197867" y="2569222"/>
        <a:ext cx="1404618" cy="8623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Ajouter la dynamique</a:t>
          </a:r>
          <a:endParaRPr lang="fr-FR" sz="1700" kern="1200" dirty="0"/>
        </a:p>
      </dsp:txBody>
      <dsp:txXfrm>
        <a:off x="31532" y="227817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608805" y="2600837"/>
        <a:ext cx="216408" cy="216992"/>
      </dsp:txXfrm>
    </dsp:sp>
    <dsp:sp modelId="{0E1D2428-B9C1-483B-A50C-0A1F5B227F34}">
      <dsp:nvSpPr>
        <dsp:cNvPr id="0" name=""/>
        <dsp:cNvSpPr/>
      </dsp:nvSpPr>
      <dsp:spPr>
        <a:xfrm>
          <a:off x="2046288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Mettre en relief</a:t>
          </a:r>
          <a:endParaRPr lang="fr-FR" sz="1700" kern="1200" dirty="0"/>
        </a:p>
      </dsp:txBody>
      <dsp:txXfrm>
        <a:off x="2073116" y="2278172"/>
        <a:ext cx="1404618" cy="862322"/>
      </dsp:txXfrm>
    </dsp:sp>
    <dsp:sp modelId="{D6E03226-8323-4CF8-8893-1AEEBED45C9A}">
      <dsp:nvSpPr>
        <dsp:cNvPr id="0" name=""/>
        <dsp:cNvSpPr/>
      </dsp:nvSpPr>
      <dsp:spPr>
        <a:xfrm>
          <a:off x="3650389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650389" y="260083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Rendre lisible</a:t>
          </a:r>
          <a:endParaRPr lang="fr-FR" sz="1700" kern="1200" dirty="0"/>
        </a:p>
      </dsp:txBody>
      <dsp:txXfrm>
        <a:off x="4114699" y="227817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5691973" y="260083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Textes et outils de dialogue</a:t>
          </a:r>
          <a:endParaRPr lang="fr-FR" sz="1700" kern="1200" dirty="0"/>
        </a:p>
      </dsp:txBody>
      <dsp:txXfrm>
        <a:off x="6156283" y="227817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7733557" y="260083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Fenêtre de dialogue</a:t>
          </a:r>
          <a:endParaRPr lang="fr-FR" sz="1700" kern="1200" dirty="0"/>
        </a:p>
      </dsp:txBody>
      <dsp:txXfrm>
        <a:off x="8197867" y="2278172"/>
        <a:ext cx="1404618" cy="8623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Définir l’architecture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31532" y="256922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608805" y="2891887"/>
        <a:ext cx="216408" cy="216992"/>
      </dsp:txXfrm>
    </dsp:sp>
    <dsp:sp modelId="{A7147FFB-F103-4D4B-8176-A3EFC6420C80}">
      <dsp:nvSpPr>
        <dsp:cNvPr id="0" name=""/>
        <dsp:cNvSpPr/>
      </dsp:nvSpPr>
      <dsp:spPr>
        <a:xfrm>
          <a:off x="2046288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 le contenu</a:t>
          </a:r>
          <a:endParaRPr lang="fr-FR" sz="1500" kern="1200" dirty="0"/>
        </a:p>
      </dsp:txBody>
      <dsp:txXfrm>
        <a:off x="2073116" y="2569222"/>
        <a:ext cx="1404618" cy="862322"/>
      </dsp:txXfrm>
    </dsp:sp>
    <dsp:sp modelId="{63FF78E4-364E-402A-8E9F-19F39766DF81}">
      <dsp:nvSpPr>
        <dsp:cNvPr id="0" name=""/>
        <dsp:cNvSpPr/>
      </dsp:nvSpPr>
      <dsp:spPr>
        <a:xfrm>
          <a:off x="3650389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50389" y="289188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Fixer les principes de navigation</a:t>
          </a:r>
          <a:endParaRPr lang="fr-FR" sz="1500" kern="1200" dirty="0"/>
        </a:p>
      </dsp:txBody>
      <dsp:txXfrm>
        <a:off x="4114699" y="256922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5691973" y="289188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Structurer la mise en page</a:t>
          </a:r>
          <a:endParaRPr lang="fr-FR" sz="1500" kern="1200" dirty="0"/>
        </a:p>
      </dsp:txBody>
      <dsp:txXfrm>
        <a:off x="6156283" y="256922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7733557" y="289188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 créer un contenu</a:t>
          </a:r>
          <a:endParaRPr lang="fr-FR" sz="1500" kern="1200" dirty="0"/>
        </a:p>
      </dsp:txBody>
      <dsp:txXfrm>
        <a:off x="8197867" y="2569222"/>
        <a:ext cx="1404618" cy="8623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Ajouter la dynamique</a:t>
          </a:r>
          <a:endParaRPr lang="fr-FR" sz="1700" kern="1200" dirty="0"/>
        </a:p>
      </dsp:txBody>
      <dsp:txXfrm>
        <a:off x="31532" y="227817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608805" y="2600837"/>
        <a:ext cx="216408" cy="216992"/>
      </dsp:txXfrm>
    </dsp:sp>
    <dsp:sp modelId="{0E1D2428-B9C1-483B-A50C-0A1F5B227F34}">
      <dsp:nvSpPr>
        <dsp:cNvPr id="0" name=""/>
        <dsp:cNvSpPr/>
      </dsp:nvSpPr>
      <dsp:spPr>
        <a:xfrm>
          <a:off x="2046288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Mettre en relief</a:t>
          </a:r>
          <a:endParaRPr lang="fr-FR" sz="1700" kern="1200" dirty="0"/>
        </a:p>
      </dsp:txBody>
      <dsp:txXfrm>
        <a:off x="2073116" y="2278172"/>
        <a:ext cx="1404618" cy="862322"/>
      </dsp:txXfrm>
    </dsp:sp>
    <dsp:sp modelId="{D6E03226-8323-4CF8-8893-1AEEBED45C9A}">
      <dsp:nvSpPr>
        <dsp:cNvPr id="0" name=""/>
        <dsp:cNvSpPr/>
      </dsp:nvSpPr>
      <dsp:spPr>
        <a:xfrm>
          <a:off x="3650389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650389" y="260083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Rendre lisible</a:t>
          </a:r>
          <a:endParaRPr lang="fr-FR" sz="1700" kern="1200" dirty="0"/>
        </a:p>
      </dsp:txBody>
      <dsp:txXfrm>
        <a:off x="4114699" y="227817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5691973" y="260083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Textes et outils de dialogue</a:t>
          </a:r>
          <a:endParaRPr lang="fr-FR" sz="1700" kern="1200" dirty="0"/>
        </a:p>
      </dsp:txBody>
      <dsp:txXfrm>
        <a:off x="6156283" y="227817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52850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7733557" y="260083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25134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Fenêtre de dialogue</a:t>
          </a:r>
          <a:endParaRPr lang="fr-FR" sz="1700" kern="1200" dirty="0"/>
        </a:p>
      </dsp:txBody>
      <dsp:txXfrm>
        <a:off x="8197867" y="2278172"/>
        <a:ext cx="1404618" cy="8623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239C-FB54-45B8-9744-4D89DD83C8B2}">
      <dsp:nvSpPr>
        <dsp:cNvPr id="0" name=""/>
        <dsp:cNvSpPr/>
      </dsp:nvSpPr>
      <dsp:spPr>
        <a:xfrm>
          <a:off x="4704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Définir l’architecture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31532" y="2569222"/>
        <a:ext cx="1404618" cy="862322"/>
      </dsp:txXfrm>
    </dsp:sp>
    <dsp:sp modelId="{E82D062B-625E-4ACC-ACEC-B6C95D787B3A}">
      <dsp:nvSpPr>
        <dsp:cNvPr id="0" name=""/>
        <dsp:cNvSpPr/>
      </dsp:nvSpPr>
      <dsp:spPr>
        <a:xfrm>
          <a:off x="1608805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1608805" y="2891887"/>
        <a:ext cx="216408" cy="216992"/>
      </dsp:txXfrm>
    </dsp:sp>
    <dsp:sp modelId="{A7147FFB-F103-4D4B-8176-A3EFC6420C80}">
      <dsp:nvSpPr>
        <dsp:cNvPr id="0" name=""/>
        <dsp:cNvSpPr/>
      </dsp:nvSpPr>
      <dsp:spPr>
        <a:xfrm>
          <a:off x="2046288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 le contenu</a:t>
          </a:r>
          <a:endParaRPr lang="fr-FR" sz="1500" kern="1200" dirty="0"/>
        </a:p>
      </dsp:txBody>
      <dsp:txXfrm>
        <a:off x="2073116" y="2569222"/>
        <a:ext cx="1404618" cy="862322"/>
      </dsp:txXfrm>
    </dsp:sp>
    <dsp:sp modelId="{63FF78E4-364E-402A-8E9F-19F39766DF81}">
      <dsp:nvSpPr>
        <dsp:cNvPr id="0" name=""/>
        <dsp:cNvSpPr/>
      </dsp:nvSpPr>
      <dsp:spPr>
        <a:xfrm>
          <a:off x="3650389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3650389" y="2891887"/>
        <a:ext cx="216408" cy="216992"/>
      </dsp:txXfrm>
    </dsp:sp>
    <dsp:sp modelId="{9CB13CFF-8B54-4658-9CE9-7FAA7139A35B}">
      <dsp:nvSpPr>
        <dsp:cNvPr id="0" name=""/>
        <dsp:cNvSpPr/>
      </dsp:nvSpPr>
      <dsp:spPr>
        <a:xfrm>
          <a:off x="4087871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Fixer les principes de navigation</a:t>
          </a:r>
          <a:endParaRPr lang="fr-FR" sz="1500" kern="1200" dirty="0"/>
        </a:p>
      </dsp:txBody>
      <dsp:txXfrm>
        <a:off x="4114699" y="2569222"/>
        <a:ext cx="1404618" cy="862322"/>
      </dsp:txXfrm>
    </dsp:sp>
    <dsp:sp modelId="{925BA5A3-3792-485A-9D84-8D4E4A616D64}">
      <dsp:nvSpPr>
        <dsp:cNvPr id="0" name=""/>
        <dsp:cNvSpPr/>
      </dsp:nvSpPr>
      <dsp:spPr>
        <a:xfrm>
          <a:off x="5691973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5691973" y="2891887"/>
        <a:ext cx="216408" cy="216992"/>
      </dsp:txXfrm>
    </dsp:sp>
    <dsp:sp modelId="{04012E9C-9992-438F-8EED-0CAAFBEBFDB5}">
      <dsp:nvSpPr>
        <dsp:cNvPr id="0" name=""/>
        <dsp:cNvSpPr/>
      </dsp:nvSpPr>
      <dsp:spPr>
        <a:xfrm>
          <a:off x="6129455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Structurer la mise en page</a:t>
          </a:r>
          <a:endParaRPr lang="fr-FR" sz="1500" kern="1200" dirty="0"/>
        </a:p>
      </dsp:txBody>
      <dsp:txXfrm>
        <a:off x="6156283" y="2569222"/>
        <a:ext cx="1404618" cy="862322"/>
      </dsp:txXfrm>
    </dsp:sp>
    <dsp:sp modelId="{76AA1F94-F20E-4FE6-AD03-BFCAEDEE4AE2}">
      <dsp:nvSpPr>
        <dsp:cNvPr id="0" name=""/>
        <dsp:cNvSpPr/>
      </dsp:nvSpPr>
      <dsp:spPr>
        <a:xfrm>
          <a:off x="7733557" y="2819557"/>
          <a:ext cx="309154" cy="361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/>
        </a:p>
      </dsp:txBody>
      <dsp:txXfrm>
        <a:off x="7733557" y="2891887"/>
        <a:ext cx="216408" cy="216992"/>
      </dsp:txXfrm>
    </dsp:sp>
    <dsp:sp modelId="{31B3ADBE-FEA7-4251-8120-A9AE9FC58BD1}">
      <dsp:nvSpPr>
        <dsp:cNvPr id="0" name=""/>
        <dsp:cNvSpPr/>
      </dsp:nvSpPr>
      <dsp:spPr>
        <a:xfrm>
          <a:off x="8171039" y="2542394"/>
          <a:ext cx="1458274" cy="915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 créer un contenu</a:t>
          </a:r>
          <a:endParaRPr lang="fr-FR" sz="1500" kern="1200" dirty="0"/>
        </a:p>
      </dsp:txBody>
      <dsp:txXfrm>
        <a:off x="8197867" y="2569222"/>
        <a:ext cx="1404618" cy="862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80C25-0C28-4F61-8C5E-7195DCCD3916}" type="datetimeFigureOut">
              <a:rPr lang="fr-FR" smtClean="0"/>
              <a:t>02/03/2016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5027E-B651-4D90-A1FB-8A45DC33F4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03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5027E-B651-4D90-A1FB-8A45DC33F4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60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055BC45-F6F2-44C5-A681-FCD0CB19EF15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0A7F-A30D-4AE1-A671-74EC9F81D62D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3569-86C7-4071-959E-D68300C29E8F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ABB2F-C1EA-4F34-B5AF-D89ABD0227D1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511C-A0CC-4189-BFD1-B80E5AA6E019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580E-0A7E-42F8-9182-86B1BCB1BBEC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B83C8-9BD3-4E26-ADE5-544DC64B8981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0563F46-AC03-405E-9A4F-DAD1C6DA6384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DA2826-E292-42EE-89BC-701FC972B8BC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23ADB-1DE6-4477-96E9-86F4B00BD10A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F127-87C5-4340-8797-17C8B6B9D2B9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B41BE-624C-4825-837C-F39ECF5221E3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A47A-6F97-4900-95ED-3028DBF538BD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94B3-F3A0-487A-9B86-8065CE21561F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8843-4761-454B-8691-3A3CFB984D9D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7FAA-D32A-4FF3-AFCC-E57DF8C06B7E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071D1-8943-445F-A111-D598C4F82CA1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7903B5-D2D5-45B3-896D-FA55D7EF0721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39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3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4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42.png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4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46.png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4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Concevoir une IHM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682" y="1806356"/>
            <a:ext cx="7704768" cy="3930209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0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22" y="1259168"/>
            <a:ext cx="7029450" cy="467677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7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852487"/>
            <a:ext cx="5248275" cy="515302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3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Du vocabulaire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Fenêtre primaire	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Lien entre utilisateur et les objets d’application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Fenêtre secondaire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Fenêtre d’utilité</a:t>
            </a:r>
          </a:p>
          <a:p>
            <a:pPr lvl="1"/>
            <a:r>
              <a:rPr lang="fr-FR" dirty="0" smtClean="0"/>
              <a:t>Boîte à outils et palettes</a:t>
            </a:r>
          </a:p>
          <a:p>
            <a:pPr lvl="1"/>
            <a:r>
              <a:rPr lang="fr-FR" dirty="0" smtClean="0"/>
              <a:t>Inspecteur de propriétés</a:t>
            </a:r>
          </a:p>
          <a:p>
            <a:pPr lvl="1"/>
            <a:r>
              <a:rPr lang="fr-FR" dirty="0" smtClean="0"/>
              <a:t>Boîte de message (info, erreur, avertissement)</a:t>
            </a:r>
          </a:p>
          <a:p>
            <a:pPr lvl="1"/>
            <a:r>
              <a:rPr lang="fr-FR" dirty="0" smtClean="0"/>
              <a:t>Boites de dialogues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6602318" y="5565178"/>
            <a:ext cx="1239539" cy="18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8718156" y="5565178"/>
            <a:ext cx="1425702" cy="18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027481" y="53085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</a:t>
            </a:r>
            <a:r>
              <a:rPr lang="fr-FR" dirty="0" smtClean="0"/>
              <a:t>odales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9075431" y="530858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 modales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634" y="5751196"/>
            <a:ext cx="5148502" cy="113634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04" y="5836845"/>
            <a:ext cx="4172507" cy="341881"/>
          </a:xfrm>
          <a:prstGeom prst="rect">
            <a:avLst/>
          </a:prstGeom>
        </p:spPr>
      </p:pic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3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Fenêtres primaires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3" y="2150001"/>
            <a:ext cx="4758591" cy="29618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48" y="1982257"/>
            <a:ext cx="3612310" cy="27181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02" y="4842559"/>
            <a:ext cx="2391202" cy="196457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71" y="3365924"/>
            <a:ext cx="3487177" cy="3275119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Fenêtres secondaires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71047"/>
          <a:stretch/>
        </p:blipFill>
        <p:spPr>
          <a:xfrm>
            <a:off x="0" y="1674811"/>
            <a:ext cx="1384419" cy="30956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92" y="1218320"/>
            <a:ext cx="5010150" cy="26193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2183" r="3878"/>
          <a:stretch/>
        </p:blipFill>
        <p:spPr>
          <a:xfrm>
            <a:off x="3868732" y="2528007"/>
            <a:ext cx="3614871" cy="42291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6140" t="-276" r="-357" b="276"/>
          <a:stretch/>
        </p:blipFill>
        <p:spPr>
          <a:xfrm>
            <a:off x="1348640" y="2294120"/>
            <a:ext cx="2592402" cy="309562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85" y="3837695"/>
            <a:ext cx="2946161" cy="2819042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Fenêtres modales / non modales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modales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48594" y="3513931"/>
            <a:ext cx="4238625" cy="21717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Non modales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15906" y="3323431"/>
            <a:ext cx="4010025" cy="25527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08" y="973668"/>
            <a:ext cx="70199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157287"/>
            <a:ext cx="66389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Couleur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4 fonctions</a:t>
            </a:r>
          </a:p>
          <a:p>
            <a:pPr lvl="1"/>
            <a:r>
              <a:rPr lang="fr-FR" dirty="0" smtClean="0"/>
              <a:t>Indexer</a:t>
            </a:r>
          </a:p>
          <a:p>
            <a:pPr lvl="1"/>
            <a:r>
              <a:rPr lang="fr-FR" dirty="0" smtClean="0"/>
              <a:t>Mesurer</a:t>
            </a:r>
          </a:p>
          <a:p>
            <a:pPr lvl="1"/>
            <a:r>
              <a:rPr lang="fr-FR" dirty="0"/>
              <a:t>Enjoliver/mettre en relief</a:t>
            </a:r>
            <a:endParaRPr lang="fr-FR" dirty="0" smtClean="0"/>
          </a:p>
          <a:p>
            <a:pPr lvl="1"/>
            <a:r>
              <a:rPr lang="fr-FR" dirty="0" smtClean="0"/>
              <a:t>Imiter</a:t>
            </a:r>
          </a:p>
          <a:p>
            <a:pPr lvl="1"/>
            <a:r>
              <a:rPr lang="fr-FR" dirty="0" smtClean="0"/>
              <a:t>Informer 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64" y="2549524"/>
            <a:ext cx="456247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8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relief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88" y="1468287"/>
            <a:ext cx="2714625" cy="23050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" y="4311650"/>
            <a:ext cx="5086350" cy="25431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6175"/>
            <a:ext cx="4905375" cy="18954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448" y="4129655"/>
            <a:ext cx="4329703" cy="26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 de l’IHM dans la phase d’</a:t>
            </a:r>
            <a:r>
              <a:rPr lang="fr-FR" dirty="0" err="1" smtClean="0"/>
              <a:t>inception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 smtClean="0"/>
              <a:t>Identifier les acteurs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Identifier les cas d’utilisation et décrire leur scénario principal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Réaliser une maquette de l’IHM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822046"/>
            <a:ext cx="9635418" cy="265047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6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10 étapes pour réussir vos IHM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http://www2.schneider-electric.com/resources/sites/SCHNEIDER_ELECTRIC/content/live/FAQS/134000/FA134727/fr_FR/Guide_VijeoDesigner_FR.pdf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908" y="679572"/>
            <a:ext cx="6457919" cy="5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" y="309521"/>
            <a:ext cx="4705826" cy="1486911"/>
          </a:xfrm>
          <a:prstGeom prst="rect">
            <a:avLst/>
          </a:prstGeom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900725593"/>
              </p:ext>
            </p:extLst>
          </p:nvPr>
        </p:nvGraphicFramePr>
        <p:xfrm>
          <a:off x="525982" y="137566"/>
          <a:ext cx="9634018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680878616"/>
              </p:ext>
            </p:extLst>
          </p:nvPr>
        </p:nvGraphicFramePr>
        <p:xfrm>
          <a:off x="2378224" y="1933630"/>
          <a:ext cx="9634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3"/>
          <a:srcRect r="19583"/>
          <a:stretch/>
        </p:blipFill>
        <p:spPr>
          <a:xfrm>
            <a:off x="5342991" y="996535"/>
            <a:ext cx="3330589" cy="1194873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399720" y="2381639"/>
            <a:ext cx="3795165" cy="1634292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66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525982" y="137566"/>
          <a:ext cx="9634018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/>
        </p:nvGraphicFramePr>
        <p:xfrm>
          <a:off x="2378224" y="1933630"/>
          <a:ext cx="9634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llipse 5"/>
          <p:cNvSpPr/>
          <p:nvPr/>
        </p:nvSpPr>
        <p:spPr>
          <a:xfrm>
            <a:off x="4434435" y="2257678"/>
            <a:ext cx="1869261" cy="1650775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7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navigation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38665"/>
            <a:ext cx="4105275" cy="2638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02" y="2463800"/>
            <a:ext cx="34575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525982" y="137566"/>
          <a:ext cx="9634018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/>
        </p:nvGraphicFramePr>
        <p:xfrm>
          <a:off x="2378224" y="1933630"/>
          <a:ext cx="9634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7072" y="593682"/>
            <a:ext cx="3095035" cy="12533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51809" y="1456566"/>
            <a:ext cx="3002145" cy="390477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364836" y="2320804"/>
            <a:ext cx="3987704" cy="1634292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4767" y="593682"/>
            <a:ext cx="3139164" cy="13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525982" y="137566"/>
          <a:ext cx="9634018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/>
        </p:nvGraphicFramePr>
        <p:xfrm>
          <a:off x="2378224" y="1933630"/>
          <a:ext cx="9634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174626"/>
            <a:ext cx="3218946" cy="1590388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2217218" y="4151214"/>
            <a:ext cx="1990641" cy="114877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2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525982" y="137566"/>
          <a:ext cx="9634018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/>
        </p:nvGraphicFramePr>
        <p:xfrm>
          <a:off x="2378224" y="1933630"/>
          <a:ext cx="9634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Imag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490" y="5668990"/>
            <a:ext cx="3629025" cy="1076325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4303921" y="3935162"/>
            <a:ext cx="3795165" cy="1634292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658" y="5454946"/>
            <a:ext cx="3378172" cy="12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Lisibilité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faciliter la lecture</a:t>
            </a:r>
          </a:p>
          <a:p>
            <a:pPr lvl="1"/>
            <a:r>
              <a:rPr lang="fr-FR" dirty="0" smtClean="0"/>
              <a:t>Lisibilité perceptive</a:t>
            </a:r>
          </a:p>
          <a:p>
            <a:pPr lvl="1"/>
            <a:r>
              <a:rPr lang="fr-FR" dirty="0" smtClean="0"/>
              <a:t>Lisibilité cognitive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28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023" y="2307655"/>
            <a:ext cx="4238625" cy="429577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03" y="4073235"/>
            <a:ext cx="5430958" cy="19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525982" y="137566"/>
          <a:ext cx="9634018" cy="600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e 4"/>
          <p:cNvGraphicFramePr/>
          <p:nvPr/>
        </p:nvGraphicFramePr>
        <p:xfrm>
          <a:off x="2378224" y="1933630"/>
          <a:ext cx="9634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4595" y="5454946"/>
            <a:ext cx="3248568" cy="1366776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8326704" y="3835625"/>
            <a:ext cx="3795165" cy="1634292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0575" y="5364235"/>
            <a:ext cx="2929316" cy="14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20" y="1680632"/>
            <a:ext cx="6562725" cy="446722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Concevoir une IHM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B9047-2264-42A2-9D9E-51E77C51992F}" type="slidenum">
              <a:rPr lang="fr-FR" smtClean="0"/>
              <a:t>30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02" y="2149475"/>
            <a:ext cx="6981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61" y="1585322"/>
            <a:ext cx="72771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Designs patterns pour la disposition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Quelle disposition (</a:t>
            </a:r>
            <a:r>
              <a:rPr lang="fr-FR" dirty="0" err="1" smtClean="0"/>
              <a:t>layout</a:t>
            </a:r>
            <a:r>
              <a:rPr lang="fr-FR" dirty="0" smtClean="0"/>
              <a:t>) pour les éléments au sein d’une page</a:t>
            </a:r>
          </a:p>
          <a:p>
            <a:pPr lvl="1"/>
            <a:r>
              <a:rPr lang="fr-FR" dirty="0" err="1" smtClean="0"/>
              <a:t>Grid</a:t>
            </a:r>
            <a:r>
              <a:rPr lang="fr-FR" dirty="0" smtClean="0"/>
              <a:t> </a:t>
            </a:r>
            <a:r>
              <a:rPr lang="fr-FR" dirty="0" err="1" smtClean="0"/>
              <a:t>layout</a:t>
            </a:r>
            <a:endParaRPr lang="fr-FR" dirty="0" smtClean="0"/>
          </a:p>
          <a:p>
            <a:pPr lvl="1"/>
            <a:r>
              <a:rPr lang="fr-FR" dirty="0" smtClean="0"/>
              <a:t>Horizontal/vertical</a:t>
            </a:r>
          </a:p>
          <a:p>
            <a:r>
              <a:rPr lang="fr-FR" dirty="0" smtClean="0"/>
              <a:t>Quel type de navigation?</a:t>
            </a:r>
          </a:p>
          <a:p>
            <a:r>
              <a:rPr lang="fr-FR" dirty="0" smtClean="0"/>
              <a:t>Comment optimiser l’accès aux actions et commandes?</a:t>
            </a:r>
          </a:p>
          <a:p>
            <a:r>
              <a:rPr lang="fr-FR" dirty="0" smtClean="0"/>
              <a:t>Comment recueillir les données fournies par l’utilisateur?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241" y="1327150"/>
            <a:ext cx="6429375" cy="51720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9" y="2124075"/>
            <a:ext cx="4705826" cy="14869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r="19583"/>
          <a:stretch/>
        </p:blipFill>
        <p:spPr>
          <a:xfrm>
            <a:off x="360281" y="3803225"/>
            <a:ext cx="3330589" cy="11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Pattern </a:t>
            </a:r>
            <a:r>
              <a:rPr lang="fr-FR" b="1" dirty="0" err="1" smtClean="0"/>
              <a:t>framework</a:t>
            </a:r>
            <a:r>
              <a:rPr lang="fr-FR" b="1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28" y="885319"/>
            <a:ext cx="5934075" cy="11715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0" y="2056894"/>
            <a:ext cx="2971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b="1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841" y="855662"/>
            <a:ext cx="5334000" cy="9429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83" y="2357955"/>
            <a:ext cx="6069812" cy="39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b="1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86" y="1063416"/>
            <a:ext cx="5524500" cy="6381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26" y="2582541"/>
            <a:ext cx="6068720" cy="33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b="1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98" y="679572"/>
            <a:ext cx="6057900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69" y="2478087"/>
            <a:ext cx="6381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b="1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55" y="970491"/>
            <a:ext cx="5686425" cy="7810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30" y="2481641"/>
            <a:ext cx="49911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b="1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57" y="679572"/>
            <a:ext cx="5819775" cy="1257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01" y="2323679"/>
            <a:ext cx="5086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1938337"/>
            <a:ext cx="5057775" cy="298132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b="1" dirty="0" smtClean="0"/>
              <a:t>Pattern dévoilement progressif</a:t>
            </a:r>
          </a:p>
          <a:p>
            <a:r>
              <a:rPr lang="fr-FR" dirty="0" smtClean="0"/>
              <a:t>Pattern accès contextuel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05" y="854974"/>
            <a:ext cx="6010275" cy="10858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68" y="2702739"/>
            <a:ext cx="5246871" cy="36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Pattern </a:t>
            </a:r>
            <a:r>
              <a:rPr lang="fr-FR" dirty="0" err="1" smtClean="0"/>
              <a:t>framework</a:t>
            </a:r>
            <a:r>
              <a:rPr lang="fr-FR" dirty="0" smtClean="0"/>
              <a:t> visuel</a:t>
            </a:r>
          </a:p>
          <a:p>
            <a:r>
              <a:rPr lang="fr-FR" dirty="0" smtClean="0"/>
              <a:t>Pattern scène centrale</a:t>
            </a:r>
          </a:p>
          <a:p>
            <a:r>
              <a:rPr lang="fr-FR" dirty="0" smtClean="0"/>
              <a:t>Pattern section avec titres</a:t>
            </a:r>
          </a:p>
          <a:p>
            <a:r>
              <a:rPr lang="fr-FR" dirty="0" smtClean="0"/>
              <a:t>Pattern Pile de cartes</a:t>
            </a:r>
          </a:p>
          <a:p>
            <a:r>
              <a:rPr lang="fr-FR" dirty="0" smtClean="0"/>
              <a:t>Pattern panneau déroulants</a:t>
            </a:r>
          </a:p>
          <a:p>
            <a:r>
              <a:rPr lang="fr-FR" dirty="0" smtClean="0"/>
              <a:t>Pattern alignement droite/gauche</a:t>
            </a:r>
          </a:p>
          <a:p>
            <a:r>
              <a:rPr lang="fr-FR" dirty="0" smtClean="0"/>
              <a:t>Pattern dévoilement progressif</a:t>
            </a:r>
          </a:p>
          <a:p>
            <a:r>
              <a:rPr lang="fr-FR" b="1" dirty="0" smtClean="0"/>
              <a:t>Pattern accès contextuel</a:t>
            </a:r>
            <a:endParaRPr lang="fr-FR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29" y="973668"/>
            <a:ext cx="5267325" cy="762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99" y="2359797"/>
            <a:ext cx="3524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Design </a:t>
            </a:r>
            <a:r>
              <a:rPr lang="fr-FR" dirty="0" smtClean="0"/>
              <a:t>patterns pour la navigation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66" y="1360852"/>
            <a:ext cx="6229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Pattern points d’entrée clairs</a:t>
            </a:r>
          </a:p>
          <a:p>
            <a:r>
              <a:rPr lang="fr-FR" dirty="0" smtClean="0"/>
              <a:t>Pattern navigation globale</a:t>
            </a:r>
          </a:p>
          <a:p>
            <a:r>
              <a:rPr lang="fr-FR" dirty="0" smtClean="0"/>
              <a:t>Pattern moyeu et rayon (hub and </a:t>
            </a:r>
            <a:r>
              <a:rPr lang="fr-FR" dirty="0" err="1" smtClean="0"/>
              <a:t>spoke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pyramide</a:t>
            </a:r>
          </a:p>
          <a:p>
            <a:r>
              <a:rPr lang="fr-FR" dirty="0" smtClean="0"/>
              <a:t>Pattern carte séquentielle</a:t>
            </a:r>
          </a:p>
          <a:p>
            <a:r>
              <a:rPr lang="fr-FR" dirty="0" smtClean="0"/>
              <a:t>Pattern ascenseur annoté</a:t>
            </a:r>
          </a:p>
          <a:p>
            <a:r>
              <a:rPr lang="fr-FR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2" y="973668"/>
            <a:ext cx="5753100" cy="6953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75" y="2897187"/>
            <a:ext cx="52482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Pattern points d’entrée clairs</a:t>
            </a:r>
          </a:p>
          <a:p>
            <a:r>
              <a:rPr lang="fr-FR" b="1" dirty="0" smtClean="0"/>
              <a:t>Pattern navigation globale</a:t>
            </a:r>
          </a:p>
          <a:p>
            <a:r>
              <a:rPr lang="fr-FR" dirty="0" smtClean="0"/>
              <a:t>Pattern moyeu et rayon (hub and </a:t>
            </a:r>
            <a:r>
              <a:rPr lang="fr-FR" dirty="0" err="1" smtClean="0"/>
              <a:t>spoke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pyramide</a:t>
            </a:r>
          </a:p>
          <a:p>
            <a:r>
              <a:rPr lang="fr-FR" dirty="0" smtClean="0"/>
              <a:t>Pattern carte séquentielle</a:t>
            </a:r>
          </a:p>
          <a:p>
            <a:r>
              <a:rPr lang="fr-FR" dirty="0" smtClean="0"/>
              <a:t>Pattern ascenseur annoté</a:t>
            </a:r>
          </a:p>
          <a:p>
            <a:r>
              <a:rPr lang="fr-FR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94" y="973668"/>
            <a:ext cx="5705475" cy="9715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98" y="3198756"/>
            <a:ext cx="5543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Pattern points d’entrée clairs</a:t>
            </a:r>
          </a:p>
          <a:p>
            <a:r>
              <a:rPr lang="fr-FR" dirty="0" smtClean="0"/>
              <a:t>Pattern navigation globale</a:t>
            </a:r>
          </a:p>
          <a:p>
            <a:r>
              <a:rPr lang="fr-FR" b="1" dirty="0" smtClean="0"/>
              <a:t>Pattern moyeu et rayon (hub and </a:t>
            </a:r>
            <a:r>
              <a:rPr lang="fr-FR" b="1" dirty="0" err="1" smtClean="0"/>
              <a:t>spoke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pyramide</a:t>
            </a:r>
          </a:p>
          <a:p>
            <a:r>
              <a:rPr lang="fr-FR" dirty="0" smtClean="0"/>
              <a:t>Pattern carte séquentielle</a:t>
            </a:r>
          </a:p>
          <a:p>
            <a:r>
              <a:rPr lang="fr-FR" dirty="0" smtClean="0"/>
              <a:t>Pattern ascenseur annoté</a:t>
            </a:r>
          </a:p>
          <a:p>
            <a:r>
              <a:rPr lang="fr-FR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59" y="937682"/>
            <a:ext cx="5743575" cy="7429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465" y="2259012"/>
            <a:ext cx="2619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Pattern points d’entrée clairs</a:t>
            </a:r>
          </a:p>
          <a:p>
            <a:r>
              <a:rPr lang="fr-FR" dirty="0" smtClean="0"/>
              <a:t>Pattern navigation globale</a:t>
            </a:r>
          </a:p>
          <a:p>
            <a:r>
              <a:rPr lang="fr-FR" dirty="0" smtClean="0"/>
              <a:t>Pattern moyeu et rayon (hub and </a:t>
            </a:r>
            <a:r>
              <a:rPr lang="fr-FR" dirty="0" err="1" smtClean="0"/>
              <a:t>spoke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pyramide</a:t>
            </a:r>
          </a:p>
          <a:p>
            <a:r>
              <a:rPr lang="fr-FR" dirty="0" smtClean="0"/>
              <a:t>Pattern carte séquentielle</a:t>
            </a:r>
          </a:p>
          <a:p>
            <a:r>
              <a:rPr lang="fr-FR" dirty="0" smtClean="0"/>
              <a:t>Pattern ascenseur annoté</a:t>
            </a:r>
          </a:p>
          <a:p>
            <a:r>
              <a:rPr lang="fr-FR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7" y="908794"/>
            <a:ext cx="5705475" cy="9620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r="7941"/>
          <a:stretch/>
        </p:blipFill>
        <p:spPr>
          <a:xfrm>
            <a:off x="6178100" y="2483622"/>
            <a:ext cx="592758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Pattern points d’entrée clairs</a:t>
            </a:r>
          </a:p>
          <a:p>
            <a:r>
              <a:rPr lang="fr-FR" dirty="0" smtClean="0"/>
              <a:t>Pattern navigation globale</a:t>
            </a:r>
          </a:p>
          <a:p>
            <a:r>
              <a:rPr lang="fr-FR" dirty="0" smtClean="0"/>
              <a:t>Pattern moyeu et rayon (hub and </a:t>
            </a:r>
            <a:r>
              <a:rPr lang="fr-FR" dirty="0" err="1" smtClean="0"/>
              <a:t>spoke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pyramide</a:t>
            </a:r>
          </a:p>
          <a:p>
            <a:r>
              <a:rPr lang="fr-FR" b="1" dirty="0" smtClean="0"/>
              <a:t>Pattern carte séquentielle</a:t>
            </a:r>
          </a:p>
          <a:p>
            <a:r>
              <a:rPr lang="fr-FR" dirty="0" smtClean="0"/>
              <a:t>Pattern ascenseur annoté</a:t>
            </a:r>
          </a:p>
          <a:p>
            <a:r>
              <a:rPr lang="fr-FR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52" y="973668"/>
            <a:ext cx="5943600" cy="6667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52" y="3810491"/>
            <a:ext cx="5985409" cy="24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Pattern points d’entrée clairs</a:t>
            </a:r>
          </a:p>
          <a:p>
            <a:r>
              <a:rPr lang="fr-FR" dirty="0" smtClean="0"/>
              <a:t>Pattern navigation globale</a:t>
            </a:r>
          </a:p>
          <a:p>
            <a:r>
              <a:rPr lang="fr-FR" dirty="0" smtClean="0"/>
              <a:t>Pattern moyeu et rayon (hub and </a:t>
            </a:r>
            <a:r>
              <a:rPr lang="fr-FR" dirty="0" err="1" smtClean="0"/>
              <a:t>spoke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pyramide</a:t>
            </a:r>
          </a:p>
          <a:p>
            <a:r>
              <a:rPr lang="fr-FR" dirty="0" smtClean="0"/>
              <a:t>Pattern carte séquentielle</a:t>
            </a:r>
          </a:p>
          <a:p>
            <a:r>
              <a:rPr lang="fr-FR" b="1" dirty="0" smtClean="0"/>
              <a:t>Pattern ascenseur annoté</a:t>
            </a:r>
          </a:p>
          <a:p>
            <a:r>
              <a:rPr lang="fr-FR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60" y="899582"/>
            <a:ext cx="5505450" cy="7810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148" y="2525516"/>
            <a:ext cx="55816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Pattern points d’entrée clairs</a:t>
            </a:r>
          </a:p>
          <a:p>
            <a:r>
              <a:rPr lang="fr-FR" dirty="0" smtClean="0"/>
              <a:t>Pattern navigation globale</a:t>
            </a:r>
          </a:p>
          <a:p>
            <a:r>
              <a:rPr lang="fr-FR" dirty="0" smtClean="0"/>
              <a:t>Pattern moyeu et rayon (hub and </a:t>
            </a:r>
            <a:r>
              <a:rPr lang="fr-FR" dirty="0" err="1" smtClean="0"/>
              <a:t>spoke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pyramide</a:t>
            </a:r>
          </a:p>
          <a:p>
            <a:r>
              <a:rPr lang="fr-FR" dirty="0" smtClean="0"/>
              <a:t>Pattern carte séquentielle</a:t>
            </a:r>
          </a:p>
          <a:p>
            <a:r>
              <a:rPr lang="fr-FR" dirty="0" smtClean="0"/>
              <a:t>Pattern ascenseur annoté</a:t>
            </a:r>
          </a:p>
          <a:p>
            <a:r>
              <a:rPr lang="fr-FR" b="1" dirty="0" smtClean="0"/>
              <a:t>Pattern sections colorées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30" y="973668"/>
            <a:ext cx="5676900" cy="7048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956" y="2112842"/>
            <a:ext cx="2730149" cy="4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Storyboard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45459" y="2456329"/>
            <a:ext cx="4840941" cy="333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079812" y="3012141"/>
            <a:ext cx="1810870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Grocer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398810" y="3801035"/>
            <a:ext cx="1990165" cy="448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12130" y="387993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Votre nom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16740" y="4345145"/>
            <a:ext cx="1990165" cy="448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30060" y="4424049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Mot de Passe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154954" y="5172139"/>
            <a:ext cx="1836074" cy="4397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J’ai oublié mon </a:t>
            </a:r>
            <a:r>
              <a:rPr lang="fr-FR" dirty="0" err="1" smtClean="0"/>
              <a:t>mdp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144700" y="5172138"/>
            <a:ext cx="1836074" cy="4397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patterns pour les actions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7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Pattern groupe de boutons</a:t>
            </a:r>
          </a:p>
          <a:p>
            <a:r>
              <a:rPr lang="fr-FR" dirty="0"/>
              <a:t>Pattern panneau d’actions (action panel)</a:t>
            </a:r>
          </a:p>
          <a:p>
            <a:r>
              <a:rPr lang="fr-FR" dirty="0"/>
              <a:t>Pattern bouton de validation proéminent («</a:t>
            </a:r>
            <a:r>
              <a:rPr lang="fr-FR" dirty="0" err="1"/>
              <a:t>done</a:t>
            </a:r>
            <a:r>
              <a:rPr lang="fr-FR" dirty="0"/>
              <a:t> </a:t>
            </a:r>
            <a:r>
              <a:rPr lang="fr-FR" dirty="0" smtClean="0"/>
              <a:t>»)</a:t>
            </a:r>
          </a:p>
          <a:p>
            <a:r>
              <a:rPr lang="fr-FR" dirty="0" smtClean="0"/>
              <a:t>Pattern items de menu intelligents (smart menu items)</a:t>
            </a:r>
          </a:p>
          <a:p>
            <a:r>
              <a:rPr lang="fr-FR" dirty="0" smtClean="0"/>
              <a:t>Pattern Prévisualisation (</a:t>
            </a:r>
            <a:r>
              <a:rPr lang="fr-FR" dirty="0" err="1" smtClean="0"/>
              <a:t>preview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indicateur de progression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34" y="973668"/>
            <a:ext cx="5791200" cy="723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080" y="2400300"/>
            <a:ext cx="42957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Pattern groupe de boutons</a:t>
            </a:r>
          </a:p>
          <a:p>
            <a:r>
              <a:rPr lang="fr-FR" b="1" dirty="0"/>
              <a:t>Pattern panneau d’actions (action panel)</a:t>
            </a:r>
          </a:p>
          <a:p>
            <a:r>
              <a:rPr lang="fr-FR" dirty="0"/>
              <a:t>Pattern bouton de validation proéminent («</a:t>
            </a:r>
            <a:r>
              <a:rPr lang="fr-FR" dirty="0" err="1"/>
              <a:t>done</a:t>
            </a:r>
            <a:r>
              <a:rPr lang="fr-FR" dirty="0"/>
              <a:t> </a:t>
            </a:r>
            <a:r>
              <a:rPr lang="fr-FR" dirty="0" smtClean="0"/>
              <a:t>»)</a:t>
            </a:r>
          </a:p>
          <a:p>
            <a:r>
              <a:rPr lang="fr-FR" dirty="0" smtClean="0"/>
              <a:t>Pattern items de menu intelligents (smart menu items)</a:t>
            </a:r>
          </a:p>
          <a:p>
            <a:r>
              <a:rPr lang="fr-FR" dirty="0" smtClean="0"/>
              <a:t>Pattern Prévisualisation (</a:t>
            </a:r>
            <a:r>
              <a:rPr lang="fr-FR" dirty="0" err="1" smtClean="0"/>
              <a:t>preview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indicateur de progression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966257"/>
            <a:ext cx="5324475" cy="7143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66" y="2188768"/>
            <a:ext cx="2162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Pattern groupe de boutons</a:t>
            </a:r>
          </a:p>
          <a:p>
            <a:r>
              <a:rPr lang="fr-FR" dirty="0"/>
              <a:t>Pattern panneau d’actions (action panel)</a:t>
            </a:r>
          </a:p>
          <a:p>
            <a:r>
              <a:rPr lang="fr-FR" b="1" dirty="0"/>
              <a:t>Pattern bouton de validation proéminent («</a:t>
            </a:r>
            <a:r>
              <a:rPr lang="fr-FR" b="1" dirty="0" err="1"/>
              <a:t>done</a:t>
            </a:r>
            <a:r>
              <a:rPr lang="fr-FR" b="1" dirty="0"/>
              <a:t> </a:t>
            </a:r>
            <a:r>
              <a:rPr lang="fr-FR" b="1" dirty="0" smtClean="0"/>
              <a:t>»)</a:t>
            </a:r>
          </a:p>
          <a:p>
            <a:r>
              <a:rPr lang="fr-FR" dirty="0" smtClean="0"/>
              <a:t>Pattern items de menu intelligents (smart menu items)</a:t>
            </a:r>
          </a:p>
          <a:p>
            <a:r>
              <a:rPr lang="fr-FR" dirty="0" smtClean="0"/>
              <a:t>Pattern Prévisualisation (</a:t>
            </a:r>
            <a:r>
              <a:rPr lang="fr-FR" dirty="0" err="1" smtClean="0"/>
              <a:t>preview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indicateur de progression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32" y="733414"/>
            <a:ext cx="5695950" cy="9715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85" y="4139076"/>
            <a:ext cx="49625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Pattern groupe de boutons</a:t>
            </a:r>
          </a:p>
          <a:p>
            <a:r>
              <a:rPr lang="fr-FR" dirty="0"/>
              <a:t>Pattern panneau d’actions (action panel)</a:t>
            </a:r>
          </a:p>
          <a:p>
            <a:r>
              <a:rPr lang="fr-FR" dirty="0"/>
              <a:t>Pattern bouton de validation proéminent («</a:t>
            </a:r>
            <a:r>
              <a:rPr lang="fr-FR" dirty="0" err="1"/>
              <a:t>done</a:t>
            </a:r>
            <a:r>
              <a:rPr lang="fr-FR" dirty="0"/>
              <a:t> </a:t>
            </a:r>
            <a:r>
              <a:rPr lang="fr-FR" dirty="0" smtClean="0"/>
              <a:t>»)</a:t>
            </a:r>
          </a:p>
          <a:p>
            <a:r>
              <a:rPr lang="fr-FR" b="1" dirty="0" smtClean="0"/>
              <a:t>Pattern items de menu intelligents (smart menu items)</a:t>
            </a:r>
          </a:p>
          <a:p>
            <a:r>
              <a:rPr lang="fr-FR" dirty="0" smtClean="0"/>
              <a:t>Pattern Prévisualisation (</a:t>
            </a:r>
            <a:r>
              <a:rPr lang="fr-FR" dirty="0" err="1" smtClean="0"/>
              <a:t>preview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indicateur de progression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46" y="908050"/>
            <a:ext cx="5915025" cy="838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838" y="2848396"/>
            <a:ext cx="3941410" cy="27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Pattern groupe de boutons</a:t>
            </a:r>
          </a:p>
          <a:p>
            <a:r>
              <a:rPr lang="fr-FR" dirty="0"/>
              <a:t>Pattern panneau d’actions (action panel)</a:t>
            </a:r>
          </a:p>
          <a:p>
            <a:r>
              <a:rPr lang="fr-FR" dirty="0"/>
              <a:t>Pattern bouton de validation proéminent («</a:t>
            </a:r>
            <a:r>
              <a:rPr lang="fr-FR" dirty="0" err="1"/>
              <a:t>done</a:t>
            </a:r>
            <a:r>
              <a:rPr lang="fr-FR" dirty="0"/>
              <a:t> </a:t>
            </a:r>
            <a:r>
              <a:rPr lang="fr-FR" dirty="0" smtClean="0"/>
              <a:t>»)</a:t>
            </a:r>
          </a:p>
          <a:p>
            <a:r>
              <a:rPr lang="fr-FR" dirty="0" smtClean="0"/>
              <a:t>Pattern items de menu intelligents (smart menu items)</a:t>
            </a:r>
          </a:p>
          <a:p>
            <a:r>
              <a:rPr lang="fr-FR" b="1" dirty="0" smtClean="0"/>
              <a:t>Pattern Prévisualisation (</a:t>
            </a:r>
            <a:r>
              <a:rPr lang="fr-FR" b="1" dirty="0" err="1" smtClean="0"/>
              <a:t>preview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indicateur de progression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07" y="973668"/>
            <a:ext cx="5581650" cy="6286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2325954"/>
            <a:ext cx="45243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Pattern groupe de boutons</a:t>
            </a:r>
          </a:p>
          <a:p>
            <a:r>
              <a:rPr lang="fr-FR" dirty="0"/>
              <a:t>Pattern panneau d’actions (action panel)</a:t>
            </a:r>
          </a:p>
          <a:p>
            <a:r>
              <a:rPr lang="fr-FR" dirty="0"/>
              <a:t>Pattern bouton de validation proéminent («</a:t>
            </a:r>
            <a:r>
              <a:rPr lang="fr-FR" dirty="0" err="1"/>
              <a:t>done</a:t>
            </a:r>
            <a:r>
              <a:rPr lang="fr-FR" dirty="0"/>
              <a:t> </a:t>
            </a:r>
            <a:r>
              <a:rPr lang="fr-FR" dirty="0" smtClean="0"/>
              <a:t>»)</a:t>
            </a:r>
          </a:p>
          <a:p>
            <a:r>
              <a:rPr lang="fr-FR" dirty="0" smtClean="0"/>
              <a:t>Pattern items de menu intelligents (smart menu items)</a:t>
            </a:r>
          </a:p>
          <a:p>
            <a:r>
              <a:rPr lang="fr-FR" dirty="0" smtClean="0"/>
              <a:t>Pattern Prévisualisation (</a:t>
            </a:r>
            <a:r>
              <a:rPr lang="fr-FR" dirty="0" err="1" smtClean="0"/>
              <a:t>preview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indicateur de progression</a:t>
            </a:r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44" y="947207"/>
            <a:ext cx="5953125" cy="7334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517" y="2603500"/>
            <a:ext cx="36957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patterns pour la saisie d’information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dirty="0" smtClean="0"/>
              <a:t>Pattern du format indulgent (</a:t>
            </a:r>
            <a:r>
              <a:rPr lang="fr-FR" b="1" dirty="0" err="1" smtClean="0"/>
              <a:t>forgivint</a:t>
            </a:r>
            <a:r>
              <a:rPr lang="fr-FR" b="1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01" y="699557"/>
            <a:ext cx="5438775" cy="9810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5" y="3628771"/>
            <a:ext cx="4683527" cy="23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b="1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00" y="937682"/>
            <a:ext cx="5133975" cy="7429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03" y="2520950"/>
            <a:ext cx="4752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Storyboard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45459" y="2456329"/>
            <a:ext cx="4840941" cy="333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079812" y="3012141"/>
            <a:ext cx="1810870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Grocer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398810" y="3801035"/>
            <a:ext cx="1990165" cy="448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12130" y="387993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Votre nom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16740" y="4345145"/>
            <a:ext cx="1990165" cy="448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30060" y="4424049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Mot de Passe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154954" y="5172139"/>
            <a:ext cx="1836074" cy="4397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J’ai oublié mon </a:t>
            </a:r>
            <a:r>
              <a:rPr lang="fr-FR" dirty="0" err="1" smtClean="0"/>
              <a:t>mdp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144700" y="5172138"/>
            <a:ext cx="1836074" cy="4397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5683624" y="2779059"/>
            <a:ext cx="15240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7298962" y="5132687"/>
            <a:ext cx="2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Gérant - stock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6146" y="2594393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 de passe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5772548" y="5094586"/>
            <a:ext cx="1435076" cy="29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5772548" y="4249271"/>
            <a:ext cx="1198958" cy="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7819188" y="402515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Caissier</a:t>
            </a:r>
            <a:endParaRPr lang="fr-FR" dirty="0"/>
          </a:p>
        </p:txBody>
      </p:sp>
      <p:sp>
        <p:nvSpPr>
          <p:cNvPr id="26" name="Ellipse 25"/>
          <p:cNvSpPr/>
          <p:nvPr/>
        </p:nvSpPr>
        <p:spPr>
          <a:xfrm>
            <a:off x="730060" y="2603500"/>
            <a:ext cx="1081230" cy="40864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Logo</a:t>
            </a:r>
            <a:endParaRPr lang="fr-FR" dirty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b="1" dirty="0" smtClean="0"/>
              <a:t>Pattern remplir les blancs (</a:t>
            </a:r>
            <a:r>
              <a:rPr lang="fr-FR" b="1" dirty="0" err="1" smtClean="0"/>
              <a:t>fill</a:t>
            </a:r>
            <a:r>
              <a:rPr lang="fr-FR" b="1" dirty="0" smtClean="0"/>
              <a:t> in the </a:t>
            </a:r>
            <a:r>
              <a:rPr lang="fr-FR" b="1" dirty="0" err="1" smtClean="0"/>
              <a:t>blanks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99" y="993775"/>
            <a:ext cx="6057900" cy="6667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18" y="3508951"/>
            <a:ext cx="5147242" cy="15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Indications pour la saisie (input </a:t>
            </a:r>
            <a:r>
              <a:rPr lang="fr-FR" b="1" dirty="0" err="1" smtClean="0"/>
              <a:t>Hints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108" y="985307"/>
            <a:ext cx="5943600" cy="6953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78" y="2943266"/>
            <a:ext cx="59531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4" y="1093787"/>
            <a:ext cx="5610225" cy="4667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97" y="2718923"/>
            <a:ext cx="5225162" cy="3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2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b="1" dirty="0" smtClean="0"/>
              <a:t>Pattern insertion automatique (</a:t>
            </a:r>
            <a:r>
              <a:rPr lang="fr-FR" b="1" dirty="0" err="1" smtClean="0"/>
              <a:t>autocomplétion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49" y="1112837"/>
            <a:ext cx="5276850" cy="4286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31" y="2790572"/>
            <a:ext cx="5535819" cy="32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Outil de choix déroulant (</a:t>
            </a:r>
            <a:r>
              <a:rPr lang="fr-FR" b="1" dirty="0" err="1" smtClean="0"/>
              <a:t>dropdown</a:t>
            </a:r>
            <a:r>
              <a:rPr lang="fr-FR" b="1" dirty="0" smtClean="0"/>
              <a:t> </a:t>
            </a:r>
            <a:r>
              <a:rPr lang="fr-FR" b="1" dirty="0" err="1" smtClean="0"/>
              <a:t>chooser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19" y="766232"/>
            <a:ext cx="5572125" cy="914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24" y="2824120"/>
            <a:ext cx="5131508" cy="37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25" y="1150937"/>
            <a:ext cx="5953125" cy="3524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37" y="2603500"/>
            <a:ext cx="5262352" cy="23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4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b="1" dirty="0" smtClean="0"/>
              <a:t>Pattern constructeur de liste (</a:t>
            </a:r>
            <a:r>
              <a:rPr lang="fr-FR" b="1" dirty="0" err="1" smtClean="0"/>
              <a:t>list</a:t>
            </a:r>
            <a:r>
              <a:rPr lang="fr-FR" b="1" dirty="0" smtClean="0"/>
              <a:t> </a:t>
            </a:r>
            <a:r>
              <a:rPr lang="fr-FR" b="1" dirty="0" err="1" smtClean="0"/>
              <a:t>builder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33" y="931862"/>
            <a:ext cx="5857875" cy="7905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42" y="2978150"/>
            <a:ext cx="5224758" cy="24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b="1" dirty="0" smtClean="0"/>
              <a:t>Pattern Bonnes valeurs par défaut good defaults)</a:t>
            </a:r>
          </a:p>
          <a:p>
            <a:r>
              <a:rPr lang="fr-FR" dirty="0" smtClean="0"/>
              <a:t>Pattern </a:t>
            </a:r>
            <a:r>
              <a:rPr lang="fr-FR" dirty="0" err="1" smtClean="0"/>
              <a:t>same</a:t>
            </a:r>
            <a:r>
              <a:rPr lang="fr-FR" dirty="0" smtClean="0"/>
              <a:t> page </a:t>
            </a:r>
            <a:r>
              <a:rPr lang="fr-FR" dirty="0" err="1" smtClean="0"/>
              <a:t>error</a:t>
            </a:r>
            <a:r>
              <a:rPr lang="fr-FR" dirty="0" smtClean="0"/>
              <a:t> messages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25" y="973668"/>
            <a:ext cx="5753100" cy="5619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899" y="3048927"/>
            <a:ext cx="29813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Pattern du format indulgent (</a:t>
            </a:r>
            <a:r>
              <a:rPr lang="fr-FR" dirty="0" err="1" smtClean="0"/>
              <a:t>forgivint</a:t>
            </a:r>
            <a:r>
              <a:rPr lang="fr-FR" dirty="0" smtClean="0"/>
              <a:t> Format)</a:t>
            </a:r>
          </a:p>
          <a:p>
            <a:r>
              <a:rPr lang="fr-FR" dirty="0" smtClean="0"/>
              <a:t>Pattern format structuré</a:t>
            </a:r>
          </a:p>
          <a:p>
            <a:r>
              <a:rPr lang="fr-FR" dirty="0" smtClean="0"/>
              <a:t>Pattern remplir les blancs (</a:t>
            </a:r>
            <a:r>
              <a:rPr lang="fr-FR" dirty="0" err="1" smtClean="0"/>
              <a:t>fill</a:t>
            </a:r>
            <a:r>
              <a:rPr lang="fr-FR" dirty="0" smtClean="0"/>
              <a:t> in the </a:t>
            </a:r>
            <a:r>
              <a:rPr lang="fr-FR" dirty="0" err="1" smtClean="0"/>
              <a:t>blanks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Indications pour la saisie (input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input prompt</a:t>
            </a:r>
          </a:p>
          <a:p>
            <a:r>
              <a:rPr lang="fr-FR" dirty="0" smtClean="0"/>
              <a:t>Pattern insertion automatique (</a:t>
            </a:r>
            <a:r>
              <a:rPr lang="fr-FR" dirty="0" err="1" smtClean="0"/>
              <a:t>autocomplétion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Outil de choix déroulant (</a:t>
            </a:r>
            <a:r>
              <a:rPr lang="fr-FR" dirty="0" err="1" smtClean="0"/>
              <a:t>dropdown</a:t>
            </a:r>
            <a:r>
              <a:rPr lang="fr-FR" dirty="0" smtClean="0"/>
              <a:t> </a:t>
            </a:r>
            <a:r>
              <a:rPr lang="fr-FR" dirty="0" err="1" smtClean="0"/>
              <a:t>chooser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choix illustrés</a:t>
            </a:r>
          </a:p>
          <a:p>
            <a:r>
              <a:rPr lang="fr-FR" dirty="0" smtClean="0"/>
              <a:t>Pattern constructeur de liste (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Pattern Bonnes valeurs par défaut good defaults)</a:t>
            </a:r>
          </a:p>
          <a:p>
            <a:r>
              <a:rPr lang="fr-FR" b="1" dirty="0" smtClean="0"/>
              <a:t>Pattern </a:t>
            </a:r>
            <a:r>
              <a:rPr lang="fr-FR" b="1" dirty="0" err="1" smtClean="0"/>
              <a:t>same</a:t>
            </a:r>
            <a:r>
              <a:rPr lang="fr-FR" b="1" dirty="0" smtClean="0"/>
              <a:t> page </a:t>
            </a:r>
            <a:r>
              <a:rPr lang="fr-FR" b="1" dirty="0" err="1" smtClean="0"/>
              <a:t>error</a:t>
            </a:r>
            <a:r>
              <a:rPr lang="fr-FR" b="1" dirty="0" smtClean="0"/>
              <a:t> messages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00" y="856191"/>
            <a:ext cx="5724525" cy="8572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51" y="2954533"/>
            <a:ext cx="4309640" cy="2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Gérant - stock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154954" y="2603500"/>
            <a:ext cx="9118599" cy="365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1154954" y="3209365"/>
            <a:ext cx="9118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54954" y="2603501"/>
            <a:ext cx="2886634" cy="60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041588" y="2603499"/>
            <a:ext cx="3052390" cy="605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Commandes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093978" y="2598766"/>
            <a:ext cx="3179575" cy="6105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Fournisseurs</a:t>
            </a:r>
            <a:endParaRPr lang="fr-FR" dirty="0"/>
          </a:p>
        </p:txBody>
      </p:sp>
      <p:graphicFrame>
        <p:nvGraphicFramePr>
          <p:cNvPr id="12" name="Espace réservé du contenu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79192"/>
              </p:ext>
            </p:extLst>
          </p:nvPr>
        </p:nvGraphicFramePr>
        <p:xfrm>
          <a:off x="1301795" y="3815228"/>
          <a:ext cx="8218725" cy="82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3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3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4245">
                <a:tc>
                  <a:txBody>
                    <a:bodyPr/>
                    <a:lstStyle/>
                    <a:p>
                      <a:r>
                        <a:rPr lang="fr-FR" dirty="0" smtClean="0"/>
                        <a:t>Code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Qtté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Fournisseur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4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956" y="3531998"/>
            <a:ext cx="662822" cy="2402730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10632141" y="3657600"/>
            <a:ext cx="358588" cy="772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0596282" y="4966447"/>
            <a:ext cx="484094" cy="57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0420394" y="3065833"/>
            <a:ext cx="177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commandes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10596282" y="5576142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fournisseurs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Caissier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2940" y="2603500"/>
            <a:ext cx="9305365" cy="365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841783" y="2859741"/>
            <a:ext cx="2951723" cy="18731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867496" y="3137647"/>
            <a:ext cx="1792941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fr-FR" dirty="0" smtClean="0"/>
              <a:t>23€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154366" y="3550023"/>
            <a:ext cx="1488141" cy="268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172296" y="3944471"/>
            <a:ext cx="1488141" cy="251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955148" y="2779058"/>
            <a:ext cx="5180758" cy="18574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2" name="Espace réservé du contenu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988817"/>
              </p:ext>
            </p:extLst>
          </p:nvPr>
        </p:nvGraphicFramePr>
        <p:xfrm>
          <a:off x="2066084" y="2899185"/>
          <a:ext cx="45857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6972">
                <a:tc>
                  <a:txBody>
                    <a:bodyPr/>
                    <a:lstStyle/>
                    <a:p>
                      <a:r>
                        <a:rPr lang="fr-FR" dirty="0" smtClean="0"/>
                        <a:t>Code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Qté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P.U.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8301318" y="35140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Code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322087" y="388335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Prix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1955148" y="4732907"/>
            <a:ext cx="5180758" cy="13034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8" y="5144339"/>
            <a:ext cx="471954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82" y="4774842"/>
            <a:ext cx="1193147" cy="11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45" y="4970872"/>
            <a:ext cx="1266351" cy="9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70" y="4757682"/>
            <a:ext cx="999379" cy="125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841783" y="4732907"/>
            <a:ext cx="2951723" cy="13143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Paiement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138237"/>
            <a:ext cx="6153150" cy="458152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382</TotalTime>
  <Words>1809</Words>
  <Application>Microsoft Office PowerPoint</Application>
  <PresentationFormat>Grand écran</PresentationFormat>
  <Paragraphs>483</Paragraphs>
  <Slides>68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Century Gothic</vt:lpstr>
      <vt:lpstr>Wingdings 3</vt:lpstr>
      <vt:lpstr>Direction Ion</vt:lpstr>
      <vt:lpstr>Concevoir une IHM</vt:lpstr>
      <vt:lpstr>Conception de l’IHM dans la phase d’inception</vt:lpstr>
      <vt:lpstr>Présentation PowerPoint</vt:lpstr>
      <vt:lpstr>Présentation PowerPoint</vt:lpstr>
      <vt:lpstr>Storyboard</vt:lpstr>
      <vt:lpstr>Storyboard</vt:lpstr>
      <vt:lpstr>Gérant - stock</vt:lpstr>
      <vt:lpstr>Caissier</vt:lpstr>
      <vt:lpstr>Présentation PowerPoint</vt:lpstr>
      <vt:lpstr>Présentation PowerPoint</vt:lpstr>
      <vt:lpstr>Présentation PowerPoint</vt:lpstr>
      <vt:lpstr>Du vocabulaire</vt:lpstr>
      <vt:lpstr>Fenêtres primaires</vt:lpstr>
      <vt:lpstr>Fenêtres secondaires</vt:lpstr>
      <vt:lpstr>Fenêtres modales / non modales</vt:lpstr>
      <vt:lpstr>Présentation PowerPoint</vt:lpstr>
      <vt:lpstr>Présentation PowerPoint</vt:lpstr>
      <vt:lpstr>Couleur</vt:lpstr>
      <vt:lpstr>Mise en relief</vt:lpstr>
      <vt:lpstr>10 étapes pour réussir vos IHM</vt:lpstr>
      <vt:lpstr>Présentation PowerPoint</vt:lpstr>
      <vt:lpstr>Présentation PowerPoint</vt:lpstr>
      <vt:lpstr>Présentation PowerPoint</vt:lpstr>
      <vt:lpstr>Principes de navigation</vt:lpstr>
      <vt:lpstr>Présentation PowerPoint</vt:lpstr>
      <vt:lpstr>Présentation PowerPoint</vt:lpstr>
      <vt:lpstr>Présentation PowerPoint</vt:lpstr>
      <vt:lpstr>Lisibilité</vt:lpstr>
      <vt:lpstr>Présentation PowerPoint</vt:lpstr>
      <vt:lpstr>Concevoir une IHM</vt:lpstr>
      <vt:lpstr>Présentation PowerPoint</vt:lpstr>
      <vt:lpstr>Designs patterns pour la disposition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Design patterns pour la navigation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Design patterns pour les actions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Design patterns pour la saisie d’information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slopez</dc:creator>
  <cp:lastModifiedBy>Thomas NICOLAS</cp:lastModifiedBy>
  <cp:revision>11</cp:revision>
  <dcterms:created xsi:type="dcterms:W3CDTF">2016-02-16T11:04:38Z</dcterms:created>
  <dcterms:modified xsi:type="dcterms:W3CDTF">2016-03-02T14:41:09Z</dcterms:modified>
</cp:coreProperties>
</file>